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45" y="8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Before we leave, we’d like you to all write down a climate-related pledge on this piece of paper. We will collect this in and share your pledges to the community.</a:t>
            </a:r>
            <a:endParaRPr/>
          </a:p>
        </p:txBody>
      </p:sp>
      <p:sp>
        <p:nvSpPr>
          <p:cNvPr id="452" name="Google Shape;45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33" name="Google Shape;33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43" name="Google Shape;3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55" name="Google Shape;35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65" name="Google Shape;36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75" name="Google Shape;3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413" name="Google Shape;41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74901"/>
                </a:srgbClr>
              </a:gs>
              <a:gs pos="100000">
                <a:srgbClr val="FFFFFF">
                  <a:alpha val="94901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431800" y="2770122"/>
            <a:ext cx="8280399" cy="119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2562858" y="4315537"/>
            <a:ext cx="4018285" cy="173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275" y="636227"/>
            <a:ext cx="321945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placeholder">
  <p:cSld name="Title + 1 placeholder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1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body" idx="1"/>
          </p:nvPr>
        </p:nvSpPr>
        <p:spPr>
          <a:xfrm>
            <a:off x="440531" y="5625245"/>
            <a:ext cx="8262938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body" idx="2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body" idx="3"/>
          </p:nvPr>
        </p:nvSpPr>
        <p:spPr>
          <a:xfrm>
            <a:off x="445293" y="1627200"/>
            <a:ext cx="8258176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placeholder (2 justified columns)">
  <p:cSld name="Title + 1 placeholder (2 justified columns)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2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2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1"/>
          </p:nvPr>
        </p:nvSpPr>
        <p:spPr>
          <a:xfrm>
            <a:off x="440531" y="5625245"/>
            <a:ext cx="8262938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body" idx="2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body" idx="3"/>
          </p:nvPr>
        </p:nvSpPr>
        <p:spPr>
          <a:xfrm>
            <a:off x="445293" y="1627200"/>
            <a:ext cx="8258176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175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just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2860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placeholder (2 columns)">
  <p:cSld name="Title + 1 placeholder (2 columns)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3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body" idx="1"/>
          </p:nvPr>
        </p:nvSpPr>
        <p:spPr>
          <a:xfrm>
            <a:off x="440531" y="5625245"/>
            <a:ext cx="8262938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body" idx="2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body" idx="3"/>
          </p:nvPr>
        </p:nvSpPr>
        <p:spPr>
          <a:xfrm>
            <a:off x="445293" y="1627200"/>
            <a:ext cx="8258176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placeholders #1">
  <p:cSld name="Title + 2 placeholders #1"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4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4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body" idx="1"/>
          </p:nvPr>
        </p:nvSpPr>
        <p:spPr>
          <a:xfrm>
            <a:off x="440531" y="5625245"/>
            <a:ext cx="8262938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body" idx="2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body" idx="3"/>
          </p:nvPr>
        </p:nvSpPr>
        <p:spPr>
          <a:xfrm>
            <a:off x="445294" y="1627200"/>
            <a:ext cx="2425304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body" idx="4"/>
          </p:nvPr>
        </p:nvSpPr>
        <p:spPr>
          <a:xfrm>
            <a:off x="3059832" y="1627200"/>
            <a:ext cx="5643637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2" name="Google Shape;1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placeholders #2">
  <p:cSld name="Title + 2 placeholders #2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body" idx="1"/>
          </p:nvPr>
        </p:nvSpPr>
        <p:spPr>
          <a:xfrm>
            <a:off x="440531" y="5625245"/>
            <a:ext cx="8262938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body" idx="2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body" idx="3"/>
          </p:nvPr>
        </p:nvSpPr>
        <p:spPr>
          <a:xfrm>
            <a:off x="445294" y="1627200"/>
            <a:ext cx="4126706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body" idx="4"/>
          </p:nvPr>
        </p:nvSpPr>
        <p:spPr>
          <a:xfrm>
            <a:off x="4572000" y="1627200"/>
            <a:ext cx="4131469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picture">
  <p:cSld name="Title + text + picture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6"/>
          <p:cNvSpPr>
            <a:spLocks noGrp="1"/>
          </p:cNvSpPr>
          <p:nvPr>
            <p:ph type="pic" idx="2"/>
          </p:nvPr>
        </p:nvSpPr>
        <p:spPr>
          <a:xfrm>
            <a:off x="4565700" y="0"/>
            <a:ext cx="45779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0" tIns="0" rIns="72000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3577500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body" idx="1"/>
          </p:nvPr>
        </p:nvSpPr>
        <p:spPr>
          <a:xfrm>
            <a:off x="445293" y="1627200"/>
            <a:ext cx="3577500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body" idx="3"/>
          </p:nvPr>
        </p:nvSpPr>
        <p:spPr>
          <a:xfrm>
            <a:off x="440532" y="5625245"/>
            <a:ext cx="4131469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4"/>
          </p:nvPr>
        </p:nvSpPr>
        <p:spPr>
          <a:xfrm>
            <a:off x="440531" y="815857"/>
            <a:ext cx="3577500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6" name="Google Shape;17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pictures + captions">
  <p:cSld name="Title + 3 pictures + captions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7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440531" y="5625245"/>
            <a:ext cx="8262938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body" idx="2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body" idx="3"/>
          </p:nvPr>
        </p:nvSpPr>
        <p:spPr>
          <a:xfrm>
            <a:off x="440531" y="4134404"/>
            <a:ext cx="2618279" cy="130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7"/>
          <p:cNvSpPr>
            <a:spLocks noGrp="1"/>
          </p:cNvSpPr>
          <p:nvPr>
            <p:ph type="pic" idx="4"/>
          </p:nvPr>
        </p:nvSpPr>
        <p:spPr>
          <a:xfrm>
            <a:off x="0" y="1627201"/>
            <a:ext cx="3048300" cy="22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0" tIns="0" rIns="72000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17"/>
          <p:cNvSpPr>
            <a:spLocks noGrp="1"/>
          </p:cNvSpPr>
          <p:nvPr>
            <p:ph type="pic" idx="5"/>
          </p:nvPr>
        </p:nvSpPr>
        <p:spPr>
          <a:xfrm>
            <a:off x="3047850" y="1627201"/>
            <a:ext cx="3048300" cy="22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0" tIns="0" rIns="72000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>
            <a:spLocks noGrp="1"/>
          </p:cNvSpPr>
          <p:nvPr>
            <p:ph type="pic" idx="6"/>
          </p:nvPr>
        </p:nvSpPr>
        <p:spPr>
          <a:xfrm>
            <a:off x="6095700" y="1627201"/>
            <a:ext cx="3048300" cy="22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0" tIns="0" rIns="72000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body" idx="7"/>
          </p:nvPr>
        </p:nvSpPr>
        <p:spPr>
          <a:xfrm>
            <a:off x="3262861" y="4134404"/>
            <a:ext cx="2618279" cy="130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body" idx="8"/>
          </p:nvPr>
        </p:nvSpPr>
        <p:spPr>
          <a:xfrm>
            <a:off x="6085190" y="4134404"/>
            <a:ext cx="2618279" cy="130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2" name="Google Shape;19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7 text placeholders">
  <p:cSld name="Title + 7 text placeholders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440531" y="5625245"/>
            <a:ext cx="8262938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body" idx="2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3"/>
          </p:nvPr>
        </p:nvSpPr>
        <p:spPr>
          <a:xfrm>
            <a:off x="440531" y="1627201"/>
            <a:ext cx="2062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body" idx="4"/>
          </p:nvPr>
        </p:nvSpPr>
        <p:spPr>
          <a:xfrm>
            <a:off x="2598299" y="1627201"/>
            <a:ext cx="30051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body" idx="5"/>
          </p:nvPr>
        </p:nvSpPr>
        <p:spPr>
          <a:xfrm>
            <a:off x="5698369" y="1627201"/>
            <a:ext cx="30051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body" idx="6"/>
          </p:nvPr>
        </p:nvSpPr>
        <p:spPr>
          <a:xfrm>
            <a:off x="440531" y="2998746"/>
            <a:ext cx="2062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body" idx="7"/>
          </p:nvPr>
        </p:nvSpPr>
        <p:spPr>
          <a:xfrm>
            <a:off x="2598299" y="2998746"/>
            <a:ext cx="30051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body" idx="8"/>
          </p:nvPr>
        </p:nvSpPr>
        <p:spPr>
          <a:xfrm>
            <a:off x="5698369" y="2998746"/>
            <a:ext cx="30051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body" idx="9"/>
          </p:nvPr>
        </p:nvSpPr>
        <p:spPr>
          <a:xfrm>
            <a:off x="440100" y="4370290"/>
            <a:ext cx="8262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09" name="Google Shape;20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5 text placeholders">
  <p:cSld name="Title + 5 text placeholders"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9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body" idx="1"/>
          </p:nvPr>
        </p:nvSpPr>
        <p:spPr>
          <a:xfrm>
            <a:off x="440531" y="5625245"/>
            <a:ext cx="8262938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body" idx="2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body" idx="3"/>
          </p:nvPr>
        </p:nvSpPr>
        <p:spPr>
          <a:xfrm>
            <a:off x="440531" y="2998746"/>
            <a:ext cx="2062800" cy="244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body" idx="4"/>
          </p:nvPr>
        </p:nvSpPr>
        <p:spPr>
          <a:xfrm>
            <a:off x="440100" y="1627201"/>
            <a:ext cx="8262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body" idx="5"/>
          </p:nvPr>
        </p:nvSpPr>
        <p:spPr>
          <a:xfrm>
            <a:off x="2509200" y="2998746"/>
            <a:ext cx="2062800" cy="244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body" idx="6"/>
          </p:nvPr>
        </p:nvSpPr>
        <p:spPr>
          <a:xfrm>
            <a:off x="4577870" y="2998746"/>
            <a:ext cx="2062800" cy="244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body" idx="7"/>
          </p:nvPr>
        </p:nvSpPr>
        <p:spPr>
          <a:xfrm>
            <a:off x="6639300" y="2998746"/>
            <a:ext cx="2062800" cy="244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4" name="Google Shape;2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specific text placeholders">
  <p:cSld name="Title + 3 specific text placeholders"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0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0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440531" y="5625245"/>
            <a:ext cx="8262938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body" idx="2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body" idx="3"/>
          </p:nvPr>
        </p:nvSpPr>
        <p:spPr>
          <a:xfrm>
            <a:off x="1689428" y="1749774"/>
            <a:ext cx="7014041" cy="85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>
            <a:spLocks noGrp="1"/>
          </p:cNvSpPr>
          <p:nvPr>
            <p:ph type="body" idx="4"/>
          </p:nvPr>
        </p:nvSpPr>
        <p:spPr>
          <a:xfrm>
            <a:off x="451367" y="1627201"/>
            <a:ext cx="1101600" cy="1100137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5"/>
          </p:nvPr>
        </p:nvSpPr>
        <p:spPr>
          <a:xfrm>
            <a:off x="1689428" y="3108718"/>
            <a:ext cx="7014041" cy="85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0"/>
          <p:cNvSpPr>
            <a:spLocks noGrp="1"/>
          </p:cNvSpPr>
          <p:nvPr>
            <p:ph type="body" idx="6"/>
          </p:nvPr>
        </p:nvSpPr>
        <p:spPr>
          <a:xfrm>
            <a:off x="451367" y="2986145"/>
            <a:ext cx="1101600" cy="1100137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7"/>
          </p:nvPr>
        </p:nvSpPr>
        <p:spPr>
          <a:xfrm>
            <a:off x="1689428" y="4467661"/>
            <a:ext cx="7014041" cy="85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>
            <a:spLocks noGrp="1"/>
          </p:cNvSpPr>
          <p:nvPr>
            <p:ph type="body" idx="8"/>
          </p:nvPr>
        </p:nvSpPr>
        <p:spPr>
          <a:xfrm>
            <a:off x="451367" y="4345088"/>
            <a:ext cx="1101600" cy="1100137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40" name="Google Shape;24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45294" y="1628776"/>
            <a:ext cx="6340952" cy="380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2"/>
          </p:nvPr>
        </p:nvSpPr>
        <p:spPr>
          <a:xfrm>
            <a:off x="440531" y="5625245"/>
            <a:ext cx="8262000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3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specific text placeholders">
  <p:cSld name="Title + 4 specific text placeholders"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1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1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1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1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1"/>
          <p:cNvSpPr txBox="1">
            <a:spLocks noGrp="1"/>
          </p:cNvSpPr>
          <p:nvPr>
            <p:ph type="body" idx="1"/>
          </p:nvPr>
        </p:nvSpPr>
        <p:spPr>
          <a:xfrm>
            <a:off x="440531" y="5625245"/>
            <a:ext cx="8262938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2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1"/>
          <p:cNvSpPr txBox="1">
            <a:spLocks noGrp="1"/>
          </p:cNvSpPr>
          <p:nvPr>
            <p:ph type="body" idx="3"/>
          </p:nvPr>
        </p:nvSpPr>
        <p:spPr>
          <a:xfrm>
            <a:off x="440315" y="2998746"/>
            <a:ext cx="2062800" cy="244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body" idx="4"/>
          </p:nvPr>
        </p:nvSpPr>
        <p:spPr>
          <a:xfrm>
            <a:off x="2509200" y="2998746"/>
            <a:ext cx="2062800" cy="244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body" idx="5"/>
          </p:nvPr>
        </p:nvSpPr>
        <p:spPr>
          <a:xfrm>
            <a:off x="4577870" y="2998746"/>
            <a:ext cx="2062800" cy="244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body" idx="6"/>
          </p:nvPr>
        </p:nvSpPr>
        <p:spPr>
          <a:xfrm>
            <a:off x="6639300" y="2998746"/>
            <a:ext cx="2062800" cy="244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1"/>
          <p:cNvSpPr>
            <a:spLocks noGrp="1"/>
          </p:cNvSpPr>
          <p:nvPr>
            <p:ph type="body" idx="7"/>
          </p:nvPr>
        </p:nvSpPr>
        <p:spPr>
          <a:xfrm>
            <a:off x="907819" y="1627201"/>
            <a:ext cx="1101600" cy="1100137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1"/>
          <p:cNvSpPr>
            <a:spLocks noGrp="1"/>
          </p:cNvSpPr>
          <p:nvPr>
            <p:ph type="body" idx="8"/>
          </p:nvPr>
        </p:nvSpPr>
        <p:spPr>
          <a:xfrm>
            <a:off x="2974147" y="1627201"/>
            <a:ext cx="1101600" cy="1100137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1"/>
          <p:cNvSpPr>
            <a:spLocks noGrp="1"/>
          </p:cNvSpPr>
          <p:nvPr>
            <p:ph type="body" idx="9"/>
          </p:nvPr>
        </p:nvSpPr>
        <p:spPr>
          <a:xfrm>
            <a:off x="5040475" y="1627201"/>
            <a:ext cx="1101600" cy="1100137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1"/>
          <p:cNvSpPr>
            <a:spLocks noGrp="1"/>
          </p:cNvSpPr>
          <p:nvPr>
            <p:ph type="body" idx="13"/>
          </p:nvPr>
        </p:nvSpPr>
        <p:spPr>
          <a:xfrm>
            <a:off x="7106804" y="1627201"/>
            <a:ext cx="1101600" cy="1100137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58" name="Google Shape;25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8 placeholders">
  <p:cSld name="Title + 8 placeholders"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2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2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2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2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1"/>
          </p:nvPr>
        </p:nvSpPr>
        <p:spPr>
          <a:xfrm>
            <a:off x="440531" y="5625245"/>
            <a:ext cx="8262938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2"/>
          <p:cNvSpPr txBox="1">
            <a:spLocks noGrp="1"/>
          </p:cNvSpPr>
          <p:nvPr>
            <p:ph type="body" idx="2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2"/>
          <p:cNvSpPr txBox="1">
            <a:spLocks noGrp="1"/>
          </p:cNvSpPr>
          <p:nvPr>
            <p:ph type="body" idx="3"/>
          </p:nvPr>
        </p:nvSpPr>
        <p:spPr>
          <a:xfrm>
            <a:off x="442028" y="1627200"/>
            <a:ext cx="2067173" cy="181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2"/>
          <p:cNvSpPr txBox="1">
            <a:spLocks noGrp="1"/>
          </p:cNvSpPr>
          <p:nvPr>
            <p:ph type="body" idx="4"/>
          </p:nvPr>
        </p:nvSpPr>
        <p:spPr>
          <a:xfrm>
            <a:off x="439093" y="3630214"/>
            <a:ext cx="2067173" cy="181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2"/>
          <p:cNvSpPr txBox="1">
            <a:spLocks noGrp="1"/>
          </p:cNvSpPr>
          <p:nvPr>
            <p:ph type="body" idx="5"/>
          </p:nvPr>
        </p:nvSpPr>
        <p:spPr>
          <a:xfrm>
            <a:off x="2506784" y="1627200"/>
            <a:ext cx="2067173" cy="181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2"/>
          <p:cNvSpPr txBox="1">
            <a:spLocks noGrp="1"/>
          </p:cNvSpPr>
          <p:nvPr>
            <p:ph type="body" idx="6"/>
          </p:nvPr>
        </p:nvSpPr>
        <p:spPr>
          <a:xfrm>
            <a:off x="2504827" y="3630214"/>
            <a:ext cx="2067173" cy="181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body" idx="7"/>
          </p:nvPr>
        </p:nvSpPr>
        <p:spPr>
          <a:xfrm>
            <a:off x="4571540" y="1627200"/>
            <a:ext cx="2067173" cy="181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body" idx="8"/>
          </p:nvPr>
        </p:nvSpPr>
        <p:spPr>
          <a:xfrm>
            <a:off x="4570562" y="3630214"/>
            <a:ext cx="2067173" cy="181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2"/>
          <p:cNvSpPr txBox="1">
            <a:spLocks noGrp="1"/>
          </p:cNvSpPr>
          <p:nvPr>
            <p:ph type="body" idx="9"/>
          </p:nvPr>
        </p:nvSpPr>
        <p:spPr>
          <a:xfrm>
            <a:off x="6636296" y="1627200"/>
            <a:ext cx="2067173" cy="181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2"/>
          <p:cNvSpPr txBox="1">
            <a:spLocks noGrp="1"/>
          </p:cNvSpPr>
          <p:nvPr>
            <p:ph type="body" idx="13"/>
          </p:nvPr>
        </p:nvSpPr>
        <p:spPr>
          <a:xfrm>
            <a:off x="6636296" y="3630214"/>
            <a:ext cx="2067173" cy="181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76" name="Google Shape;27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slide">
  <p:cSld name="Statement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3"/>
          <p:cNvSpPr/>
          <p:nvPr/>
        </p:nvSpPr>
        <p:spPr>
          <a:xfrm>
            <a:off x="3257405" y="1454790"/>
            <a:ext cx="2629191" cy="3593566"/>
          </a:xfrm>
          <a:custGeom>
            <a:avLst/>
            <a:gdLst/>
            <a:ahLst/>
            <a:cxnLst/>
            <a:rect l="l" t="t" r="r" b="b"/>
            <a:pathLst>
              <a:path w="822325" h="842963" extrusionOk="0">
                <a:moveTo>
                  <a:pt x="453172" y="804863"/>
                </a:moveTo>
                <a:cubicBezTo>
                  <a:pt x="453599" y="816687"/>
                  <a:pt x="453599" y="828512"/>
                  <a:pt x="454026" y="840336"/>
                </a:cubicBezTo>
                <a:cubicBezTo>
                  <a:pt x="440797" y="842087"/>
                  <a:pt x="427567" y="842963"/>
                  <a:pt x="414338" y="842963"/>
                </a:cubicBezTo>
                <a:cubicBezTo>
                  <a:pt x="414338" y="830701"/>
                  <a:pt x="414338" y="818877"/>
                  <a:pt x="414338" y="807053"/>
                </a:cubicBezTo>
                <a:cubicBezTo>
                  <a:pt x="427140" y="807053"/>
                  <a:pt x="439943" y="806177"/>
                  <a:pt x="453172" y="804863"/>
                </a:cubicBezTo>
                <a:close/>
                <a:moveTo>
                  <a:pt x="369189" y="804863"/>
                </a:moveTo>
                <a:cubicBezTo>
                  <a:pt x="382503" y="806177"/>
                  <a:pt x="396261" y="807053"/>
                  <a:pt x="409576" y="807053"/>
                </a:cubicBezTo>
                <a:cubicBezTo>
                  <a:pt x="409576" y="818877"/>
                  <a:pt x="409576" y="830701"/>
                  <a:pt x="409576" y="842963"/>
                </a:cubicBezTo>
                <a:cubicBezTo>
                  <a:pt x="395818" y="842963"/>
                  <a:pt x="382059" y="842087"/>
                  <a:pt x="368301" y="840774"/>
                </a:cubicBezTo>
                <a:cubicBezTo>
                  <a:pt x="368301" y="828512"/>
                  <a:pt x="368745" y="816687"/>
                  <a:pt x="369189" y="804863"/>
                </a:cubicBezTo>
                <a:close/>
                <a:moveTo>
                  <a:pt x="496326" y="798513"/>
                </a:moveTo>
                <a:cubicBezTo>
                  <a:pt x="497186" y="809692"/>
                  <a:pt x="498046" y="820871"/>
                  <a:pt x="498476" y="832479"/>
                </a:cubicBezTo>
                <a:cubicBezTo>
                  <a:pt x="485147" y="835489"/>
                  <a:pt x="471819" y="838068"/>
                  <a:pt x="458491" y="839788"/>
                </a:cubicBezTo>
                <a:cubicBezTo>
                  <a:pt x="458061" y="827750"/>
                  <a:pt x="458061" y="816141"/>
                  <a:pt x="457201" y="804962"/>
                </a:cubicBezTo>
                <a:cubicBezTo>
                  <a:pt x="470529" y="803243"/>
                  <a:pt x="483428" y="801523"/>
                  <a:pt x="496326" y="798513"/>
                </a:cubicBezTo>
                <a:close/>
                <a:moveTo>
                  <a:pt x="325589" y="798513"/>
                </a:moveTo>
                <a:cubicBezTo>
                  <a:pt x="339057" y="801120"/>
                  <a:pt x="352092" y="803292"/>
                  <a:pt x="365126" y="804596"/>
                </a:cubicBezTo>
                <a:cubicBezTo>
                  <a:pt x="364691" y="816327"/>
                  <a:pt x="364257" y="828057"/>
                  <a:pt x="364257" y="839788"/>
                </a:cubicBezTo>
                <a:cubicBezTo>
                  <a:pt x="350788" y="838050"/>
                  <a:pt x="337320" y="835878"/>
                  <a:pt x="323851" y="832402"/>
                </a:cubicBezTo>
                <a:cubicBezTo>
                  <a:pt x="324285" y="821106"/>
                  <a:pt x="325154" y="809810"/>
                  <a:pt x="325589" y="798513"/>
                </a:cubicBezTo>
                <a:close/>
                <a:moveTo>
                  <a:pt x="282348" y="787401"/>
                </a:moveTo>
                <a:cubicBezTo>
                  <a:pt x="294983" y="791323"/>
                  <a:pt x="307618" y="794810"/>
                  <a:pt x="320675" y="797860"/>
                </a:cubicBezTo>
                <a:cubicBezTo>
                  <a:pt x="319833" y="808755"/>
                  <a:pt x="318990" y="820085"/>
                  <a:pt x="318569" y="831851"/>
                </a:cubicBezTo>
                <a:cubicBezTo>
                  <a:pt x="305513" y="828365"/>
                  <a:pt x="292456" y="824443"/>
                  <a:pt x="279400" y="819649"/>
                </a:cubicBezTo>
                <a:cubicBezTo>
                  <a:pt x="279821" y="808755"/>
                  <a:pt x="281085" y="797860"/>
                  <a:pt x="282348" y="787401"/>
                </a:cubicBezTo>
                <a:close/>
                <a:moveTo>
                  <a:pt x="539864" y="787400"/>
                </a:moveTo>
                <a:cubicBezTo>
                  <a:pt x="541177" y="797859"/>
                  <a:pt x="542051" y="808754"/>
                  <a:pt x="542926" y="819648"/>
                </a:cubicBezTo>
                <a:cubicBezTo>
                  <a:pt x="529367" y="824442"/>
                  <a:pt x="515809" y="828364"/>
                  <a:pt x="502250" y="831850"/>
                </a:cubicBezTo>
                <a:cubicBezTo>
                  <a:pt x="501813" y="820084"/>
                  <a:pt x="500938" y="808754"/>
                  <a:pt x="500063" y="797859"/>
                </a:cubicBezTo>
                <a:cubicBezTo>
                  <a:pt x="513184" y="794809"/>
                  <a:pt x="526743" y="791322"/>
                  <a:pt x="539864" y="787400"/>
                </a:cubicBezTo>
                <a:close/>
                <a:moveTo>
                  <a:pt x="238808" y="771526"/>
                </a:moveTo>
                <a:cubicBezTo>
                  <a:pt x="251667" y="777172"/>
                  <a:pt x="264954" y="781950"/>
                  <a:pt x="277813" y="785859"/>
                </a:cubicBezTo>
                <a:cubicBezTo>
                  <a:pt x="276527" y="796283"/>
                  <a:pt x="275670" y="807141"/>
                  <a:pt x="274813" y="817564"/>
                </a:cubicBezTo>
                <a:cubicBezTo>
                  <a:pt x="261525" y="812787"/>
                  <a:pt x="248237" y="807141"/>
                  <a:pt x="234950" y="800626"/>
                </a:cubicBezTo>
                <a:cubicBezTo>
                  <a:pt x="235807" y="791071"/>
                  <a:pt x="237093" y="781081"/>
                  <a:pt x="238808" y="771526"/>
                </a:cubicBezTo>
                <a:close/>
                <a:moveTo>
                  <a:pt x="583518" y="771525"/>
                </a:moveTo>
                <a:cubicBezTo>
                  <a:pt x="585233" y="781080"/>
                  <a:pt x="586519" y="791070"/>
                  <a:pt x="587376" y="800625"/>
                </a:cubicBezTo>
                <a:cubicBezTo>
                  <a:pt x="574089" y="807140"/>
                  <a:pt x="560801" y="812786"/>
                  <a:pt x="547514" y="817563"/>
                </a:cubicBezTo>
                <a:cubicBezTo>
                  <a:pt x="546656" y="807140"/>
                  <a:pt x="545799" y="796282"/>
                  <a:pt x="544513" y="785858"/>
                </a:cubicBezTo>
                <a:cubicBezTo>
                  <a:pt x="557372" y="781949"/>
                  <a:pt x="570231" y="777171"/>
                  <a:pt x="583518" y="771525"/>
                </a:cubicBezTo>
                <a:close/>
                <a:moveTo>
                  <a:pt x="451168" y="768350"/>
                </a:moveTo>
                <a:cubicBezTo>
                  <a:pt x="451591" y="779291"/>
                  <a:pt x="452015" y="790231"/>
                  <a:pt x="452438" y="801592"/>
                </a:cubicBezTo>
                <a:cubicBezTo>
                  <a:pt x="439738" y="802854"/>
                  <a:pt x="427038" y="803275"/>
                  <a:pt x="414338" y="803275"/>
                </a:cubicBezTo>
                <a:cubicBezTo>
                  <a:pt x="414338" y="792335"/>
                  <a:pt x="414338" y="780974"/>
                  <a:pt x="414338" y="770033"/>
                </a:cubicBezTo>
                <a:cubicBezTo>
                  <a:pt x="426615" y="770033"/>
                  <a:pt x="438891" y="769613"/>
                  <a:pt x="451168" y="768350"/>
                </a:cubicBezTo>
                <a:close/>
                <a:moveTo>
                  <a:pt x="371632" y="768350"/>
                </a:moveTo>
                <a:cubicBezTo>
                  <a:pt x="384280" y="769202"/>
                  <a:pt x="396928" y="769628"/>
                  <a:pt x="409576" y="769628"/>
                </a:cubicBezTo>
                <a:cubicBezTo>
                  <a:pt x="409576" y="780702"/>
                  <a:pt x="409576" y="792201"/>
                  <a:pt x="409576" y="803275"/>
                </a:cubicBezTo>
                <a:cubicBezTo>
                  <a:pt x="396492" y="803275"/>
                  <a:pt x="383408" y="802849"/>
                  <a:pt x="369888" y="801572"/>
                </a:cubicBezTo>
                <a:cubicBezTo>
                  <a:pt x="370324" y="790072"/>
                  <a:pt x="370760" y="778998"/>
                  <a:pt x="371632" y="768350"/>
                </a:cubicBezTo>
                <a:close/>
                <a:moveTo>
                  <a:pt x="493847" y="763588"/>
                </a:moveTo>
                <a:cubicBezTo>
                  <a:pt x="495150" y="773862"/>
                  <a:pt x="496019" y="784993"/>
                  <a:pt x="496888" y="795695"/>
                </a:cubicBezTo>
                <a:cubicBezTo>
                  <a:pt x="483854" y="798264"/>
                  <a:pt x="470385" y="800404"/>
                  <a:pt x="457351" y="801688"/>
                </a:cubicBezTo>
                <a:cubicBezTo>
                  <a:pt x="456916" y="790558"/>
                  <a:pt x="456482" y="779428"/>
                  <a:pt x="455613" y="768297"/>
                </a:cubicBezTo>
                <a:cubicBezTo>
                  <a:pt x="468213" y="767441"/>
                  <a:pt x="481247" y="765729"/>
                  <a:pt x="493847" y="763588"/>
                </a:cubicBezTo>
                <a:close/>
                <a:moveTo>
                  <a:pt x="328512" y="763588"/>
                </a:moveTo>
                <a:cubicBezTo>
                  <a:pt x="341245" y="765705"/>
                  <a:pt x="353979" y="767398"/>
                  <a:pt x="366713" y="768668"/>
                </a:cubicBezTo>
                <a:cubicBezTo>
                  <a:pt x="366274" y="779252"/>
                  <a:pt x="365835" y="790258"/>
                  <a:pt x="365396" y="801688"/>
                </a:cubicBezTo>
                <a:cubicBezTo>
                  <a:pt x="351784" y="799995"/>
                  <a:pt x="338611" y="798302"/>
                  <a:pt x="325438" y="795762"/>
                </a:cubicBezTo>
                <a:cubicBezTo>
                  <a:pt x="326316" y="784755"/>
                  <a:pt x="327194" y="774172"/>
                  <a:pt x="328512" y="763588"/>
                </a:cubicBezTo>
                <a:close/>
                <a:moveTo>
                  <a:pt x="534940" y="754063"/>
                </a:moveTo>
                <a:cubicBezTo>
                  <a:pt x="537127" y="764491"/>
                  <a:pt x="538439" y="774484"/>
                  <a:pt x="539751" y="784911"/>
                </a:cubicBezTo>
                <a:cubicBezTo>
                  <a:pt x="526630" y="788821"/>
                  <a:pt x="513508" y="792297"/>
                  <a:pt x="499950" y="795338"/>
                </a:cubicBezTo>
                <a:cubicBezTo>
                  <a:pt x="499075" y="784042"/>
                  <a:pt x="498200" y="773180"/>
                  <a:pt x="496888" y="762318"/>
                </a:cubicBezTo>
                <a:cubicBezTo>
                  <a:pt x="509572" y="760146"/>
                  <a:pt x="522256" y="757539"/>
                  <a:pt x="534940" y="754063"/>
                </a:cubicBezTo>
                <a:close/>
                <a:moveTo>
                  <a:pt x="286949" y="754063"/>
                </a:moveTo>
                <a:cubicBezTo>
                  <a:pt x="299633" y="757539"/>
                  <a:pt x="312317" y="760146"/>
                  <a:pt x="325438" y="762318"/>
                </a:cubicBezTo>
                <a:cubicBezTo>
                  <a:pt x="324126" y="773180"/>
                  <a:pt x="322814" y="784042"/>
                  <a:pt x="321939" y="795338"/>
                </a:cubicBezTo>
                <a:cubicBezTo>
                  <a:pt x="308818" y="792297"/>
                  <a:pt x="295696" y="788821"/>
                  <a:pt x="282575" y="784911"/>
                </a:cubicBezTo>
                <a:cubicBezTo>
                  <a:pt x="283887" y="774484"/>
                  <a:pt x="285199" y="764491"/>
                  <a:pt x="286949" y="754063"/>
                </a:cubicBezTo>
                <a:close/>
                <a:moveTo>
                  <a:pt x="628234" y="750888"/>
                </a:moveTo>
                <a:cubicBezTo>
                  <a:pt x="630392" y="759267"/>
                  <a:pt x="632118" y="768086"/>
                  <a:pt x="633413" y="776465"/>
                </a:cubicBezTo>
                <a:cubicBezTo>
                  <a:pt x="620035" y="784402"/>
                  <a:pt x="606657" y="791899"/>
                  <a:pt x="593279" y="798513"/>
                </a:cubicBezTo>
                <a:cubicBezTo>
                  <a:pt x="592416" y="788812"/>
                  <a:pt x="590689" y="779110"/>
                  <a:pt x="588963" y="769850"/>
                </a:cubicBezTo>
                <a:cubicBezTo>
                  <a:pt x="602341" y="764117"/>
                  <a:pt x="615288" y="757944"/>
                  <a:pt x="628234" y="750888"/>
                </a:cubicBezTo>
                <a:close/>
                <a:moveTo>
                  <a:pt x="193707" y="750888"/>
                </a:moveTo>
                <a:cubicBezTo>
                  <a:pt x="207216" y="757944"/>
                  <a:pt x="220289" y="764117"/>
                  <a:pt x="233363" y="769850"/>
                </a:cubicBezTo>
                <a:cubicBezTo>
                  <a:pt x="231620" y="779110"/>
                  <a:pt x="230312" y="788812"/>
                  <a:pt x="229441" y="798513"/>
                </a:cubicBezTo>
                <a:cubicBezTo>
                  <a:pt x="215932" y="791899"/>
                  <a:pt x="202422" y="784402"/>
                  <a:pt x="188913" y="776465"/>
                </a:cubicBezTo>
                <a:cubicBezTo>
                  <a:pt x="190220" y="768086"/>
                  <a:pt x="191963" y="759267"/>
                  <a:pt x="193707" y="750888"/>
                </a:cubicBezTo>
                <a:close/>
                <a:moveTo>
                  <a:pt x="576311" y="741363"/>
                </a:moveTo>
                <a:cubicBezTo>
                  <a:pt x="578832" y="750629"/>
                  <a:pt x="580513" y="759474"/>
                  <a:pt x="582614" y="768740"/>
                </a:cubicBezTo>
                <a:cubicBezTo>
                  <a:pt x="569587" y="774215"/>
                  <a:pt x="556980" y="778427"/>
                  <a:pt x="544374" y="782638"/>
                </a:cubicBezTo>
                <a:cubicBezTo>
                  <a:pt x="543113" y="772530"/>
                  <a:pt x="541432" y="762422"/>
                  <a:pt x="539751" y="752735"/>
                </a:cubicBezTo>
                <a:cubicBezTo>
                  <a:pt x="551938" y="749366"/>
                  <a:pt x="564124" y="745575"/>
                  <a:pt x="576311" y="741363"/>
                </a:cubicBezTo>
                <a:close/>
                <a:moveTo>
                  <a:pt x="244226" y="741363"/>
                </a:moveTo>
                <a:cubicBezTo>
                  <a:pt x="257299" y="745575"/>
                  <a:pt x="269937" y="749366"/>
                  <a:pt x="282575" y="752735"/>
                </a:cubicBezTo>
                <a:cubicBezTo>
                  <a:pt x="280832" y="762422"/>
                  <a:pt x="279089" y="772530"/>
                  <a:pt x="277781" y="782638"/>
                </a:cubicBezTo>
                <a:cubicBezTo>
                  <a:pt x="264708" y="778427"/>
                  <a:pt x="251198" y="774215"/>
                  <a:pt x="238125" y="768740"/>
                </a:cubicBezTo>
                <a:cubicBezTo>
                  <a:pt x="239868" y="759474"/>
                  <a:pt x="242047" y="750629"/>
                  <a:pt x="244226" y="741363"/>
                </a:cubicBezTo>
                <a:close/>
                <a:moveTo>
                  <a:pt x="448686" y="733425"/>
                </a:moveTo>
                <a:cubicBezTo>
                  <a:pt x="449552" y="743975"/>
                  <a:pt x="449985" y="754525"/>
                  <a:pt x="450851" y="765075"/>
                </a:cubicBezTo>
                <a:cubicBezTo>
                  <a:pt x="438295" y="766341"/>
                  <a:pt x="425740" y="766763"/>
                  <a:pt x="412751" y="766763"/>
                </a:cubicBezTo>
                <a:cubicBezTo>
                  <a:pt x="412751" y="755791"/>
                  <a:pt x="412751" y="745241"/>
                  <a:pt x="412751" y="735113"/>
                </a:cubicBezTo>
                <a:cubicBezTo>
                  <a:pt x="424874" y="734691"/>
                  <a:pt x="436563" y="734269"/>
                  <a:pt x="448686" y="733425"/>
                </a:cubicBezTo>
                <a:close/>
                <a:moveTo>
                  <a:pt x="373666" y="733425"/>
                </a:moveTo>
                <a:cubicBezTo>
                  <a:pt x="385490" y="733853"/>
                  <a:pt x="397752" y="734280"/>
                  <a:pt x="409576" y="734707"/>
                </a:cubicBezTo>
                <a:cubicBezTo>
                  <a:pt x="409576" y="744965"/>
                  <a:pt x="409576" y="755651"/>
                  <a:pt x="409576" y="766763"/>
                </a:cubicBezTo>
                <a:cubicBezTo>
                  <a:pt x="396876" y="766763"/>
                  <a:pt x="384176" y="766336"/>
                  <a:pt x="371476" y="765054"/>
                </a:cubicBezTo>
                <a:cubicBezTo>
                  <a:pt x="371914" y="754368"/>
                  <a:pt x="372790" y="743683"/>
                  <a:pt x="373666" y="733425"/>
                </a:cubicBezTo>
                <a:close/>
                <a:moveTo>
                  <a:pt x="489400" y="728663"/>
                </a:moveTo>
                <a:cubicBezTo>
                  <a:pt x="491126" y="739096"/>
                  <a:pt x="492420" y="749528"/>
                  <a:pt x="493714" y="760395"/>
                </a:cubicBezTo>
                <a:cubicBezTo>
                  <a:pt x="481204" y="762568"/>
                  <a:pt x="468693" y="764307"/>
                  <a:pt x="456183" y="765176"/>
                </a:cubicBezTo>
                <a:cubicBezTo>
                  <a:pt x="455320" y="754309"/>
                  <a:pt x="454889" y="743442"/>
                  <a:pt x="454026" y="733010"/>
                </a:cubicBezTo>
                <a:cubicBezTo>
                  <a:pt x="465673" y="731706"/>
                  <a:pt x="477752" y="730402"/>
                  <a:pt x="489400" y="728663"/>
                </a:cubicBezTo>
                <a:close/>
                <a:moveTo>
                  <a:pt x="333928" y="728663"/>
                </a:moveTo>
                <a:cubicBezTo>
                  <a:pt x="345524" y="730402"/>
                  <a:pt x="356705" y="731706"/>
                  <a:pt x="368301" y="732575"/>
                </a:cubicBezTo>
                <a:cubicBezTo>
                  <a:pt x="367473" y="743008"/>
                  <a:pt x="366644" y="753875"/>
                  <a:pt x="366230" y="765176"/>
                </a:cubicBezTo>
                <a:cubicBezTo>
                  <a:pt x="354220" y="763872"/>
                  <a:pt x="342211" y="762133"/>
                  <a:pt x="330201" y="759960"/>
                </a:cubicBezTo>
                <a:cubicBezTo>
                  <a:pt x="331443" y="749528"/>
                  <a:pt x="332686" y="738661"/>
                  <a:pt x="333928" y="728663"/>
                </a:cubicBezTo>
                <a:close/>
                <a:moveTo>
                  <a:pt x="150753" y="727076"/>
                </a:moveTo>
                <a:cubicBezTo>
                  <a:pt x="163333" y="735101"/>
                  <a:pt x="175913" y="742281"/>
                  <a:pt x="188913" y="749039"/>
                </a:cubicBezTo>
                <a:cubicBezTo>
                  <a:pt x="186816" y="757064"/>
                  <a:pt x="185139" y="765089"/>
                  <a:pt x="183881" y="773114"/>
                </a:cubicBezTo>
                <a:cubicBezTo>
                  <a:pt x="170881" y="765089"/>
                  <a:pt x="157882" y="756220"/>
                  <a:pt x="144463" y="746927"/>
                </a:cubicBezTo>
                <a:cubicBezTo>
                  <a:pt x="146140" y="740170"/>
                  <a:pt x="148237" y="733834"/>
                  <a:pt x="150753" y="727076"/>
                </a:cubicBezTo>
                <a:close/>
                <a:moveTo>
                  <a:pt x="671936" y="727075"/>
                </a:moveTo>
                <a:cubicBezTo>
                  <a:pt x="674476" y="733833"/>
                  <a:pt x="676593" y="740169"/>
                  <a:pt x="677863" y="746926"/>
                </a:cubicBezTo>
                <a:cubicBezTo>
                  <a:pt x="664740" y="756219"/>
                  <a:pt x="651616" y="765088"/>
                  <a:pt x="638493" y="773113"/>
                </a:cubicBezTo>
                <a:cubicBezTo>
                  <a:pt x="637223" y="765088"/>
                  <a:pt x="635530" y="757063"/>
                  <a:pt x="633413" y="749038"/>
                </a:cubicBezTo>
                <a:cubicBezTo>
                  <a:pt x="646113" y="742280"/>
                  <a:pt x="659236" y="735100"/>
                  <a:pt x="671936" y="727075"/>
                </a:cubicBezTo>
                <a:close/>
                <a:moveTo>
                  <a:pt x="619443" y="725488"/>
                </a:moveTo>
                <a:cubicBezTo>
                  <a:pt x="622406" y="733410"/>
                  <a:pt x="624946" y="741331"/>
                  <a:pt x="627063" y="749253"/>
                </a:cubicBezTo>
                <a:cubicBezTo>
                  <a:pt x="614363" y="755506"/>
                  <a:pt x="601663" y="761343"/>
                  <a:pt x="588540" y="766763"/>
                </a:cubicBezTo>
                <a:cubicBezTo>
                  <a:pt x="586846" y="757591"/>
                  <a:pt x="584730" y="748836"/>
                  <a:pt x="582613" y="739664"/>
                </a:cubicBezTo>
                <a:cubicBezTo>
                  <a:pt x="594890" y="735494"/>
                  <a:pt x="607166" y="730908"/>
                  <a:pt x="619443" y="725488"/>
                </a:cubicBezTo>
                <a:close/>
                <a:moveTo>
                  <a:pt x="202883" y="725488"/>
                </a:moveTo>
                <a:cubicBezTo>
                  <a:pt x="215160" y="730908"/>
                  <a:pt x="227436" y="735494"/>
                  <a:pt x="239713" y="739664"/>
                </a:cubicBezTo>
                <a:cubicBezTo>
                  <a:pt x="237173" y="748836"/>
                  <a:pt x="235480" y="757591"/>
                  <a:pt x="233363" y="766763"/>
                </a:cubicBezTo>
                <a:cubicBezTo>
                  <a:pt x="220663" y="761343"/>
                  <a:pt x="207963" y="755506"/>
                  <a:pt x="195263" y="749253"/>
                </a:cubicBezTo>
                <a:cubicBezTo>
                  <a:pt x="197380" y="741331"/>
                  <a:pt x="199920" y="733410"/>
                  <a:pt x="202883" y="725488"/>
                </a:cubicBezTo>
                <a:close/>
                <a:moveTo>
                  <a:pt x="527444" y="722313"/>
                </a:moveTo>
                <a:cubicBezTo>
                  <a:pt x="529571" y="731966"/>
                  <a:pt x="531699" y="741199"/>
                  <a:pt x="533401" y="751272"/>
                </a:cubicBezTo>
                <a:cubicBezTo>
                  <a:pt x="521061" y="754210"/>
                  <a:pt x="508721" y="756728"/>
                  <a:pt x="496381" y="758826"/>
                </a:cubicBezTo>
                <a:cubicBezTo>
                  <a:pt x="495105" y="748754"/>
                  <a:pt x="493828" y="738681"/>
                  <a:pt x="492126" y="728609"/>
                </a:cubicBezTo>
                <a:cubicBezTo>
                  <a:pt x="504041" y="726930"/>
                  <a:pt x="515529" y="724831"/>
                  <a:pt x="527444" y="722313"/>
                </a:cubicBezTo>
                <a:close/>
                <a:moveTo>
                  <a:pt x="293721" y="722313"/>
                </a:moveTo>
                <a:cubicBezTo>
                  <a:pt x="305210" y="724831"/>
                  <a:pt x="317124" y="726930"/>
                  <a:pt x="328613" y="728609"/>
                </a:cubicBezTo>
                <a:cubicBezTo>
                  <a:pt x="327336" y="738681"/>
                  <a:pt x="325634" y="748754"/>
                  <a:pt x="324358" y="758826"/>
                </a:cubicBezTo>
                <a:cubicBezTo>
                  <a:pt x="312018" y="756728"/>
                  <a:pt x="299678" y="754210"/>
                  <a:pt x="287338" y="751272"/>
                </a:cubicBezTo>
                <a:cubicBezTo>
                  <a:pt x="289465" y="741199"/>
                  <a:pt x="291168" y="731966"/>
                  <a:pt x="293721" y="722313"/>
                </a:cubicBezTo>
                <a:close/>
                <a:moveTo>
                  <a:pt x="254047" y="711201"/>
                </a:moveTo>
                <a:cubicBezTo>
                  <a:pt x="265814" y="714729"/>
                  <a:pt x="277160" y="718257"/>
                  <a:pt x="288926" y="720903"/>
                </a:cubicBezTo>
                <a:cubicBezTo>
                  <a:pt x="286405" y="730604"/>
                  <a:pt x="284724" y="740747"/>
                  <a:pt x="282622" y="750889"/>
                </a:cubicBezTo>
                <a:cubicBezTo>
                  <a:pt x="270436" y="747361"/>
                  <a:pt x="258249" y="743393"/>
                  <a:pt x="246063" y="739424"/>
                </a:cubicBezTo>
                <a:cubicBezTo>
                  <a:pt x="248584" y="729722"/>
                  <a:pt x="251106" y="720462"/>
                  <a:pt x="254047" y="711201"/>
                </a:cubicBezTo>
                <a:close/>
                <a:moveTo>
                  <a:pt x="567860" y="711200"/>
                </a:moveTo>
                <a:cubicBezTo>
                  <a:pt x="571221" y="720461"/>
                  <a:pt x="573743" y="729721"/>
                  <a:pt x="576264" y="739423"/>
                </a:cubicBezTo>
                <a:cubicBezTo>
                  <a:pt x="564078" y="743392"/>
                  <a:pt x="551891" y="747360"/>
                  <a:pt x="539705" y="750888"/>
                </a:cubicBezTo>
                <a:cubicBezTo>
                  <a:pt x="537603" y="740746"/>
                  <a:pt x="535502" y="730603"/>
                  <a:pt x="533401" y="720902"/>
                </a:cubicBezTo>
                <a:cubicBezTo>
                  <a:pt x="544747" y="718256"/>
                  <a:pt x="556514" y="714728"/>
                  <a:pt x="567860" y="711200"/>
                </a:cubicBezTo>
                <a:close/>
                <a:moveTo>
                  <a:pt x="160105" y="704851"/>
                </a:moveTo>
                <a:cubicBezTo>
                  <a:pt x="172354" y="711169"/>
                  <a:pt x="184602" y="717065"/>
                  <a:pt x="196851" y="722541"/>
                </a:cubicBezTo>
                <a:cubicBezTo>
                  <a:pt x="193894" y="730122"/>
                  <a:pt x="191360" y="738124"/>
                  <a:pt x="189248" y="746126"/>
                </a:cubicBezTo>
                <a:cubicBezTo>
                  <a:pt x="176577" y="739387"/>
                  <a:pt x="163906" y="732228"/>
                  <a:pt x="150813" y="724646"/>
                </a:cubicBezTo>
                <a:cubicBezTo>
                  <a:pt x="153347" y="717908"/>
                  <a:pt x="156726" y="711169"/>
                  <a:pt x="160105" y="704851"/>
                </a:cubicBezTo>
                <a:close/>
                <a:moveTo>
                  <a:pt x="662338" y="704850"/>
                </a:moveTo>
                <a:cubicBezTo>
                  <a:pt x="665833" y="711168"/>
                  <a:pt x="668892" y="717907"/>
                  <a:pt x="671513" y="724645"/>
                </a:cubicBezTo>
                <a:cubicBezTo>
                  <a:pt x="658405" y="732227"/>
                  <a:pt x="645298" y="739386"/>
                  <a:pt x="632190" y="746125"/>
                </a:cubicBezTo>
                <a:cubicBezTo>
                  <a:pt x="630005" y="738123"/>
                  <a:pt x="626947" y="730121"/>
                  <a:pt x="623888" y="722540"/>
                </a:cubicBezTo>
                <a:cubicBezTo>
                  <a:pt x="636559" y="717064"/>
                  <a:pt x="649667" y="711168"/>
                  <a:pt x="662338" y="704850"/>
                </a:cubicBezTo>
                <a:close/>
                <a:moveTo>
                  <a:pt x="213624" y="698501"/>
                </a:moveTo>
                <a:cubicBezTo>
                  <a:pt x="225350" y="702735"/>
                  <a:pt x="237511" y="706545"/>
                  <a:pt x="249238" y="709931"/>
                </a:cubicBezTo>
                <a:cubicBezTo>
                  <a:pt x="246198" y="718821"/>
                  <a:pt x="243592" y="727711"/>
                  <a:pt x="240986" y="736601"/>
                </a:cubicBezTo>
                <a:cubicBezTo>
                  <a:pt x="228391" y="731945"/>
                  <a:pt x="215795" y="727288"/>
                  <a:pt x="203200" y="722208"/>
                </a:cubicBezTo>
                <a:cubicBezTo>
                  <a:pt x="206240" y="714165"/>
                  <a:pt x="209715" y="706121"/>
                  <a:pt x="213624" y="698501"/>
                </a:cubicBezTo>
                <a:close/>
                <a:moveTo>
                  <a:pt x="608800" y="698500"/>
                </a:moveTo>
                <a:cubicBezTo>
                  <a:pt x="612672" y="706120"/>
                  <a:pt x="616114" y="714164"/>
                  <a:pt x="619126" y="722207"/>
                </a:cubicBezTo>
                <a:cubicBezTo>
                  <a:pt x="606649" y="727287"/>
                  <a:pt x="594171" y="731944"/>
                  <a:pt x="581693" y="736600"/>
                </a:cubicBezTo>
                <a:cubicBezTo>
                  <a:pt x="579112" y="727710"/>
                  <a:pt x="576530" y="718820"/>
                  <a:pt x="573088" y="709930"/>
                </a:cubicBezTo>
                <a:cubicBezTo>
                  <a:pt x="585135" y="706544"/>
                  <a:pt x="596753" y="702734"/>
                  <a:pt x="608800" y="698500"/>
                </a:cubicBezTo>
                <a:close/>
                <a:moveTo>
                  <a:pt x="446592" y="696913"/>
                </a:moveTo>
                <a:cubicBezTo>
                  <a:pt x="447483" y="707581"/>
                  <a:pt x="448373" y="717805"/>
                  <a:pt x="449264" y="728918"/>
                </a:cubicBezTo>
                <a:cubicBezTo>
                  <a:pt x="437241" y="729362"/>
                  <a:pt x="424773" y="729807"/>
                  <a:pt x="412751" y="730251"/>
                </a:cubicBezTo>
                <a:cubicBezTo>
                  <a:pt x="412751" y="719139"/>
                  <a:pt x="412751" y="708470"/>
                  <a:pt x="412751" y="698247"/>
                </a:cubicBezTo>
                <a:cubicBezTo>
                  <a:pt x="423883" y="697802"/>
                  <a:pt x="435460" y="697802"/>
                  <a:pt x="446592" y="696913"/>
                </a:cubicBezTo>
                <a:close/>
                <a:moveTo>
                  <a:pt x="376780" y="696913"/>
                </a:moveTo>
                <a:cubicBezTo>
                  <a:pt x="387854" y="697802"/>
                  <a:pt x="398502" y="697802"/>
                  <a:pt x="409576" y="698247"/>
                </a:cubicBezTo>
                <a:cubicBezTo>
                  <a:pt x="409576" y="708470"/>
                  <a:pt x="409576" y="719139"/>
                  <a:pt x="409150" y="730251"/>
                </a:cubicBezTo>
                <a:cubicBezTo>
                  <a:pt x="397650" y="730251"/>
                  <a:pt x="386151" y="729807"/>
                  <a:pt x="374651" y="728918"/>
                </a:cubicBezTo>
                <a:cubicBezTo>
                  <a:pt x="375077" y="717805"/>
                  <a:pt x="375929" y="707581"/>
                  <a:pt x="376780" y="696913"/>
                </a:cubicBezTo>
                <a:close/>
                <a:moveTo>
                  <a:pt x="483814" y="693738"/>
                </a:moveTo>
                <a:cubicBezTo>
                  <a:pt x="485526" y="703141"/>
                  <a:pt x="487239" y="712972"/>
                  <a:pt x="488951" y="723230"/>
                </a:cubicBezTo>
                <a:cubicBezTo>
                  <a:pt x="476964" y="724939"/>
                  <a:pt x="465406" y="726221"/>
                  <a:pt x="453848" y="727076"/>
                </a:cubicBezTo>
                <a:cubicBezTo>
                  <a:pt x="452991" y="716818"/>
                  <a:pt x="451707" y="706561"/>
                  <a:pt x="450851" y="696730"/>
                </a:cubicBezTo>
                <a:cubicBezTo>
                  <a:pt x="461981" y="695875"/>
                  <a:pt x="472683" y="695020"/>
                  <a:pt x="483814" y="693738"/>
                </a:cubicBezTo>
                <a:close/>
                <a:moveTo>
                  <a:pt x="339942" y="693738"/>
                </a:moveTo>
                <a:cubicBezTo>
                  <a:pt x="350315" y="695020"/>
                  <a:pt x="361103" y="695875"/>
                  <a:pt x="371476" y="696730"/>
                </a:cubicBezTo>
                <a:cubicBezTo>
                  <a:pt x="370646" y="706561"/>
                  <a:pt x="369816" y="716818"/>
                  <a:pt x="368986" y="727076"/>
                </a:cubicBezTo>
                <a:cubicBezTo>
                  <a:pt x="357783" y="726221"/>
                  <a:pt x="346166" y="724939"/>
                  <a:pt x="334963" y="723230"/>
                </a:cubicBezTo>
                <a:cubicBezTo>
                  <a:pt x="336623" y="713399"/>
                  <a:pt x="338282" y="703141"/>
                  <a:pt x="339942" y="693738"/>
                </a:cubicBezTo>
                <a:close/>
                <a:moveTo>
                  <a:pt x="302795" y="688976"/>
                </a:moveTo>
                <a:cubicBezTo>
                  <a:pt x="313657" y="691132"/>
                  <a:pt x="324101" y="692857"/>
                  <a:pt x="334963" y="694150"/>
                </a:cubicBezTo>
                <a:cubicBezTo>
                  <a:pt x="332874" y="703636"/>
                  <a:pt x="331203" y="713553"/>
                  <a:pt x="329532" y="723901"/>
                </a:cubicBezTo>
                <a:cubicBezTo>
                  <a:pt x="318252" y="722177"/>
                  <a:pt x="306972" y="720021"/>
                  <a:pt x="295275" y="717434"/>
                </a:cubicBezTo>
                <a:cubicBezTo>
                  <a:pt x="297781" y="707948"/>
                  <a:pt x="300288" y="698462"/>
                  <a:pt x="302795" y="688976"/>
                </a:cubicBezTo>
                <a:close/>
                <a:moveTo>
                  <a:pt x="519147" y="688975"/>
                </a:moveTo>
                <a:cubicBezTo>
                  <a:pt x="522221" y="698461"/>
                  <a:pt x="524856" y="707947"/>
                  <a:pt x="527051" y="717433"/>
                </a:cubicBezTo>
                <a:cubicBezTo>
                  <a:pt x="515196" y="720020"/>
                  <a:pt x="503340" y="722176"/>
                  <a:pt x="491045" y="723900"/>
                </a:cubicBezTo>
                <a:cubicBezTo>
                  <a:pt x="489728" y="713552"/>
                  <a:pt x="487533" y="703635"/>
                  <a:pt x="485776" y="694149"/>
                </a:cubicBezTo>
                <a:cubicBezTo>
                  <a:pt x="496754" y="692856"/>
                  <a:pt x="508170" y="691131"/>
                  <a:pt x="519147" y="688975"/>
                </a:cubicBezTo>
                <a:close/>
                <a:moveTo>
                  <a:pt x="173081" y="682626"/>
                </a:moveTo>
                <a:cubicBezTo>
                  <a:pt x="185384" y="687822"/>
                  <a:pt x="197248" y="692584"/>
                  <a:pt x="209551" y="696914"/>
                </a:cubicBezTo>
                <a:cubicBezTo>
                  <a:pt x="205596" y="704707"/>
                  <a:pt x="202081" y="712500"/>
                  <a:pt x="198566" y="720726"/>
                </a:cubicBezTo>
                <a:cubicBezTo>
                  <a:pt x="185823" y="715098"/>
                  <a:pt x="173081" y="709036"/>
                  <a:pt x="160338" y="702542"/>
                </a:cubicBezTo>
                <a:cubicBezTo>
                  <a:pt x="164293" y="696048"/>
                  <a:pt x="168247" y="689121"/>
                  <a:pt x="173081" y="682626"/>
                </a:cubicBezTo>
                <a:close/>
                <a:moveTo>
                  <a:pt x="647959" y="682625"/>
                </a:moveTo>
                <a:cubicBezTo>
                  <a:pt x="652678" y="689120"/>
                  <a:pt x="656969" y="696047"/>
                  <a:pt x="660401" y="702541"/>
                </a:cubicBezTo>
                <a:cubicBezTo>
                  <a:pt x="647959" y="709035"/>
                  <a:pt x="635516" y="715097"/>
                  <a:pt x="623073" y="720725"/>
                </a:cubicBezTo>
                <a:cubicBezTo>
                  <a:pt x="620070" y="712499"/>
                  <a:pt x="616638" y="704706"/>
                  <a:pt x="612776" y="696913"/>
                </a:cubicBezTo>
                <a:cubicBezTo>
                  <a:pt x="624361" y="692583"/>
                  <a:pt x="636374" y="687821"/>
                  <a:pt x="647959" y="682625"/>
                </a:cubicBezTo>
                <a:close/>
                <a:moveTo>
                  <a:pt x="556553" y="681038"/>
                </a:moveTo>
                <a:cubicBezTo>
                  <a:pt x="559948" y="689982"/>
                  <a:pt x="563767" y="698501"/>
                  <a:pt x="566738" y="707445"/>
                </a:cubicBezTo>
                <a:cubicBezTo>
                  <a:pt x="555280" y="710426"/>
                  <a:pt x="543397" y="713408"/>
                  <a:pt x="531938" y="715963"/>
                </a:cubicBezTo>
                <a:cubicBezTo>
                  <a:pt x="529392" y="706593"/>
                  <a:pt x="526846" y="697223"/>
                  <a:pt x="523875" y="687853"/>
                </a:cubicBezTo>
                <a:cubicBezTo>
                  <a:pt x="534909" y="686149"/>
                  <a:pt x="545519" y="683594"/>
                  <a:pt x="556553" y="681038"/>
                </a:cubicBezTo>
                <a:close/>
                <a:moveTo>
                  <a:pt x="265773" y="681038"/>
                </a:moveTo>
                <a:cubicBezTo>
                  <a:pt x="276807" y="683594"/>
                  <a:pt x="287417" y="686149"/>
                  <a:pt x="298451" y="687853"/>
                </a:cubicBezTo>
                <a:cubicBezTo>
                  <a:pt x="295480" y="697223"/>
                  <a:pt x="292509" y="706593"/>
                  <a:pt x="290388" y="715963"/>
                </a:cubicBezTo>
                <a:cubicBezTo>
                  <a:pt x="278505" y="713408"/>
                  <a:pt x="267046" y="710426"/>
                  <a:pt x="255588" y="707445"/>
                </a:cubicBezTo>
                <a:cubicBezTo>
                  <a:pt x="258559" y="698501"/>
                  <a:pt x="261954" y="689982"/>
                  <a:pt x="265773" y="681038"/>
                </a:cubicBezTo>
                <a:close/>
                <a:moveTo>
                  <a:pt x="593088" y="671513"/>
                </a:moveTo>
                <a:cubicBezTo>
                  <a:pt x="597821" y="679274"/>
                  <a:pt x="602124" y="687467"/>
                  <a:pt x="606426" y="695228"/>
                </a:cubicBezTo>
                <a:cubicBezTo>
                  <a:pt x="594379" y="699539"/>
                  <a:pt x="582762" y="703420"/>
                  <a:pt x="571145" y="706438"/>
                </a:cubicBezTo>
                <a:cubicBezTo>
                  <a:pt x="567703" y="697815"/>
                  <a:pt x="564260" y="689191"/>
                  <a:pt x="560388" y="680568"/>
                </a:cubicBezTo>
                <a:cubicBezTo>
                  <a:pt x="571145" y="677981"/>
                  <a:pt x="581901" y="674963"/>
                  <a:pt x="593088" y="671513"/>
                </a:cubicBezTo>
                <a:close/>
                <a:moveTo>
                  <a:pt x="229238" y="671513"/>
                </a:moveTo>
                <a:cubicBezTo>
                  <a:pt x="239995" y="674963"/>
                  <a:pt x="251181" y="677981"/>
                  <a:pt x="261938" y="680568"/>
                </a:cubicBezTo>
                <a:cubicBezTo>
                  <a:pt x="258066" y="689191"/>
                  <a:pt x="254623" y="697815"/>
                  <a:pt x="251181" y="706438"/>
                </a:cubicBezTo>
                <a:cubicBezTo>
                  <a:pt x="239564" y="703420"/>
                  <a:pt x="227517" y="699539"/>
                  <a:pt x="215900" y="695228"/>
                </a:cubicBezTo>
                <a:cubicBezTo>
                  <a:pt x="219772" y="687467"/>
                  <a:pt x="224505" y="679274"/>
                  <a:pt x="229238" y="671513"/>
                </a:cubicBezTo>
                <a:close/>
                <a:moveTo>
                  <a:pt x="442625" y="665163"/>
                </a:moveTo>
                <a:cubicBezTo>
                  <a:pt x="443924" y="674934"/>
                  <a:pt x="444790" y="684281"/>
                  <a:pt x="446089" y="694477"/>
                </a:cubicBezTo>
                <a:cubicBezTo>
                  <a:pt x="434832" y="694901"/>
                  <a:pt x="424008" y="695326"/>
                  <a:pt x="413184" y="695326"/>
                </a:cubicBezTo>
                <a:cubicBezTo>
                  <a:pt x="412751" y="685555"/>
                  <a:pt x="412751" y="675784"/>
                  <a:pt x="412751" y="666013"/>
                </a:cubicBezTo>
                <a:cubicBezTo>
                  <a:pt x="422709" y="666013"/>
                  <a:pt x="432667" y="666013"/>
                  <a:pt x="442625" y="665163"/>
                </a:cubicBezTo>
                <a:close/>
                <a:moveTo>
                  <a:pt x="379308" y="665163"/>
                </a:moveTo>
                <a:cubicBezTo>
                  <a:pt x="389398" y="665594"/>
                  <a:pt x="399487" y="665594"/>
                  <a:pt x="409576" y="665594"/>
                </a:cubicBezTo>
                <a:cubicBezTo>
                  <a:pt x="409576" y="675505"/>
                  <a:pt x="409576" y="685416"/>
                  <a:pt x="409576" y="695326"/>
                </a:cubicBezTo>
                <a:cubicBezTo>
                  <a:pt x="398609" y="695326"/>
                  <a:pt x="387204" y="694895"/>
                  <a:pt x="376238" y="694464"/>
                </a:cubicBezTo>
                <a:cubicBezTo>
                  <a:pt x="377115" y="684554"/>
                  <a:pt x="377993" y="674643"/>
                  <a:pt x="379308" y="665163"/>
                </a:cubicBezTo>
                <a:close/>
                <a:moveTo>
                  <a:pt x="476515" y="663575"/>
                </a:moveTo>
                <a:cubicBezTo>
                  <a:pt x="478689" y="672665"/>
                  <a:pt x="480862" y="681756"/>
                  <a:pt x="482601" y="690846"/>
                </a:cubicBezTo>
                <a:cubicBezTo>
                  <a:pt x="471734" y="692085"/>
                  <a:pt x="460867" y="693325"/>
                  <a:pt x="449565" y="693738"/>
                </a:cubicBezTo>
                <a:cubicBezTo>
                  <a:pt x="448696" y="684235"/>
                  <a:pt x="447392" y="674731"/>
                  <a:pt x="446088" y="665641"/>
                </a:cubicBezTo>
                <a:cubicBezTo>
                  <a:pt x="456085" y="665228"/>
                  <a:pt x="466518" y="664402"/>
                  <a:pt x="476515" y="663575"/>
                </a:cubicBezTo>
                <a:close/>
                <a:moveTo>
                  <a:pt x="346246" y="663575"/>
                </a:moveTo>
                <a:cubicBezTo>
                  <a:pt x="356244" y="664402"/>
                  <a:pt x="366241" y="665228"/>
                  <a:pt x="376239" y="665641"/>
                </a:cubicBezTo>
                <a:cubicBezTo>
                  <a:pt x="374935" y="674731"/>
                  <a:pt x="373631" y="684235"/>
                  <a:pt x="372761" y="693738"/>
                </a:cubicBezTo>
                <a:cubicBezTo>
                  <a:pt x="361894" y="693325"/>
                  <a:pt x="351028" y="692085"/>
                  <a:pt x="339726" y="690846"/>
                </a:cubicBezTo>
                <a:cubicBezTo>
                  <a:pt x="341899" y="681756"/>
                  <a:pt x="343638" y="672665"/>
                  <a:pt x="346246" y="663575"/>
                </a:cubicBezTo>
                <a:close/>
                <a:moveTo>
                  <a:pt x="629999" y="658813"/>
                </a:moveTo>
                <a:cubicBezTo>
                  <a:pt x="636096" y="665887"/>
                  <a:pt x="641322" y="672518"/>
                  <a:pt x="646113" y="679591"/>
                </a:cubicBezTo>
                <a:cubicBezTo>
                  <a:pt x="634354" y="684896"/>
                  <a:pt x="622595" y="689317"/>
                  <a:pt x="610401" y="693738"/>
                </a:cubicBezTo>
                <a:cubicBezTo>
                  <a:pt x="606481" y="685781"/>
                  <a:pt x="601691" y="677823"/>
                  <a:pt x="596900" y="669865"/>
                </a:cubicBezTo>
                <a:cubicBezTo>
                  <a:pt x="607788" y="666771"/>
                  <a:pt x="619111" y="662792"/>
                  <a:pt x="629999" y="658813"/>
                </a:cubicBezTo>
                <a:close/>
                <a:moveTo>
                  <a:pt x="508734" y="658813"/>
                </a:moveTo>
                <a:cubicBezTo>
                  <a:pt x="511665" y="667823"/>
                  <a:pt x="515014" y="676834"/>
                  <a:pt x="517526" y="685844"/>
                </a:cubicBezTo>
                <a:cubicBezTo>
                  <a:pt x="507059" y="687989"/>
                  <a:pt x="496592" y="689276"/>
                  <a:pt x="485706" y="690563"/>
                </a:cubicBezTo>
                <a:cubicBezTo>
                  <a:pt x="484031" y="681124"/>
                  <a:pt x="481938" y="671685"/>
                  <a:pt x="479426" y="662246"/>
                </a:cubicBezTo>
                <a:cubicBezTo>
                  <a:pt x="489056" y="661388"/>
                  <a:pt x="498685" y="660100"/>
                  <a:pt x="508734" y="658813"/>
                </a:cubicBezTo>
                <a:close/>
                <a:moveTo>
                  <a:pt x="312808" y="658813"/>
                </a:moveTo>
                <a:cubicBezTo>
                  <a:pt x="322839" y="660100"/>
                  <a:pt x="332870" y="661388"/>
                  <a:pt x="342901" y="662246"/>
                </a:cubicBezTo>
                <a:cubicBezTo>
                  <a:pt x="340720" y="671685"/>
                  <a:pt x="338540" y="681124"/>
                  <a:pt x="336359" y="690563"/>
                </a:cubicBezTo>
                <a:cubicBezTo>
                  <a:pt x="325456" y="689276"/>
                  <a:pt x="314552" y="687989"/>
                  <a:pt x="303213" y="685844"/>
                </a:cubicBezTo>
                <a:cubicBezTo>
                  <a:pt x="306266" y="676834"/>
                  <a:pt x="309319" y="667823"/>
                  <a:pt x="312808" y="658813"/>
                </a:cubicBezTo>
                <a:close/>
                <a:moveTo>
                  <a:pt x="191386" y="658813"/>
                </a:moveTo>
                <a:cubicBezTo>
                  <a:pt x="202343" y="662792"/>
                  <a:pt x="212880" y="666771"/>
                  <a:pt x="223838" y="669865"/>
                </a:cubicBezTo>
                <a:cubicBezTo>
                  <a:pt x="218780" y="677823"/>
                  <a:pt x="214566" y="685781"/>
                  <a:pt x="210773" y="693738"/>
                </a:cubicBezTo>
                <a:cubicBezTo>
                  <a:pt x="198972" y="689317"/>
                  <a:pt x="187592" y="684896"/>
                  <a:pt x="176213" y="679591"/>
                </a:cubicBezTo>
                <a:cubicBezTo>
                  <a:pt x="180849" y="672518"/>
                  <a:pt x="185907" y="665887"/>
                  <a:pt x="191386" y="658813"/>
                </a:cubicBezTo>
                <a:close/>
                <a:moveTo>
                  <a:pt x="542942" y="654051"/>
                </a:moveTo>
                <a:cubicBezTo>
                  <a:pt x="547316" y="662095"/>
                  <a:pt x="551690" y="670561"/>
                  <a:pt x="555626" y="679028"/>
                </a:cubicBezTo>
                <a:cubicBezTo>
                  <a:pt x="544692" y="681568"/>
                  <a:pt x="533757" y="683685"/>
                  <a:pt x="522385" y="685801"/>
                </a:cubicBezTo>
                <a:cubicBezTo>
                  <a:pt x="519324" y="676488"/>
                  <a:pt x="516262" y="667598"/>
                  <a:pt x="512763" y="659131"/>
                </a:cubicBezTo>
                <a:cubicBezTo>
                  <a:pt x="522823" y="657438"/>
                  <a:pt x="532882" y="655745"/>
                  <a:pt x="542942" y="654051"/>
                </a:cubicBezTo>
                <a:close/>
                <a:moveTo>
                  <a:pt x="279384" y="654051"/>
                </a:moveTo>
                <a:cubicBezTo>
                  <a:pt x="289444" y="655745"/>
                  <a:pt x="299503" y="657438"/>
                  <a:pt x="309563" y="659131"/>
                </a:cubicBezTo>
                <a:cubicBezTo>
                  <a:pt x="306064" y="667598"/>
                  <a:pt x="302565" y="676488"/>
                  <a:pt x="299503" y="685801"/>
                </a:cubicBezTo>
                <a:cubicBezTo>
                  <a:pt x="288569" y="683685"/>
                  <a:pt x="277634" y="681568"/>
                  <a:pt x="266700" y="679028"/>
                </a:cubicBezTo>
                <a:cubicBezTo>
                  <a:pt x="270636" y="670561"/>
                  <a:pt x="274573" y="662095"/>
                  <a:pt x="279384" y="654051"/>
                </a:cubicBezTo>
                <a:close/>
                <a:moveTo>
                  <a:pt x="576068" y="646113"/>
                </a:moveTo>
                <a:cubicBezTo>
                  <a:pt x="581714" y="653407"/>
                  <a:pt x="587361" y="661130"/>
                  <a:pt x="592138" y="668853"/>
                </a:cubicBezTo>
                <a:cubicBezTo>
                  <a:pt x="581280" y="672286"/>
                  <a:pt x="569988" y="674860"/>
                  <a:pt x="559130" y="677863"/>
                </a:cubicBezTo>
                <a:cubicBezTo>
                  <a:pt x="555221" y="669282"/>
                  <a:pt x="550878" y="660701"/>
                  <a:pt x="546100" y="652549"/>
                </a:cubicBezTo>
                <a:cubicBezTo>
                  <a:pt x="556090" y="650404"/>
                  <a:pt x="566079" y="648259"/>
                  <a:pt x="576068" y="646113"/>
                </a:cubicBezTo>
                <a:close/>
                <a:moveTo>
                  <a:pt x="245704" y="646113"/>
                </a:moveTo>
                <a:cubicBezTo>
                  <a:pt x="255348" y="648259"/>
                  <a:pt x="264993" y="650404"/>
                  <a:pt x="274638" y="652549"/>
                </a:cubicBezTo>
                <a:cubicBezTo>
                  <a:pt x="270025" y="660701"/>
                  <a:pt x="265832" y="669282"/>
                  <a:pt x="262058" y="677863"/>
                </a:cubicBezTo>
                <a:cubicBezTo>
                  <a:pt x="251155" y="674860"/>
                  <a:pt x="240671" y="672286"/>
                  <a:pt x="230188" y="668853"/>
                </a:cubicBezTo>
                <a:cubicBezTo>
                  <a:pt x="234801" y="661130"/>
                  <a:pt x="239833" y="653407"/>
                  <a:pt x="245704" y="646113"/>
                </a:cubicBezTo>
                <a:close/>
                <a:moveTo>
                  <a:pt x="92134" y="644526"/>
                </a:moveTo>
                <a:cubicBezTo>
                  <a:pt x="98955" y="657990"/>
                  <a:pt x="106202" y="671020"/>
                  <a:pt x="114301" y="684484"/>
                </a:cubicBezTo>
                <a:cubicBezTo>
                  <a:pt x="107480" y="687090"/>
                  <a:pt x="101086" y="689261"/>
                  <a:pt x="94266" y="690564"/>
                </a:cubicBezTo>
                <a:cubicBezTo>
                  <a:pt x="84888" y="677100"/>
                  <a:pt x="76362" y="663636"/>
                  <a:pt x="68263" y="649738"/>
                </a:cubicBezTo>
                <a:cubicBezTo>
                  <a:pt x="76362" y="648435"/>
                  <a:pt x="84461" y="646698"/>
                  <a:pt x="92134" y="644526"/>
                </a:cubicBezTo>
                <a:close/>
                <a:moveTo>
                  <a:pt x="729212" y="644525"/>
                </a:moveTo>
                <a:cubicBezTo>
                  <a:pt x="737105" y="646697"/>
                  <a:pt x="744998" y="648434"/>
                  <a:pt x="752475" y="649737"/>
                </a:cubicBezTo>
                <a:cubicBezTo>
                  <a:pt x="744998" y="663635"/>
                  <a:pt x="736274" y="677099"/>
                  <a:pt x="727134" y="690563"/>
                </a:cubicBezTo>
                <a:cubicBezTo>
                  <a:pt x="720903" y="689260"/>
                  <a:pt x="714256" y="687089"/>
                  <a:pt x="708025" y="684483"/>
                </a:cubicBezTo>
                <a:cubicBezTo>
                  <a:pt x="715503" y="671019"/>
                  <a:pt x="722980" y="657989"/>
                  <a:pt x="729212" y="644525"/>
                </a:cubicBezTo>
                <a:close/>
                <a:moveTo>
                  <a:pt x="703672" y="636588"/>
                </a:moveTo>
                <a:cubicBezTo>
                  <a:pt x="711331" y="639619"/>
                  <a:pt x="719416" y="642650"/>
                  <a:pt x="727075" y="644814"/>
                </a:cubicBezTo>
                <a:cubicBezTo>
                  <a:pt x="720692" y="657803"/>
                  <a:pt x="713459" y="671225"/>
                  <a:pt x="705374" y="684213"/>
                </a:cubicBezTo>
                <a:cubicBezTo>
                  <a:pt x="698991" y="681616"/>
                  <a:pt x="692183" y="678585"/>
                  <a:pt x="685800" y="674688"/>
                </a:cubicBezTo>
                <a:cubicBezTo>
                  <a:pt x="692183" y="662133"/>
                  <a:pt x="698140" y="649577"/>
                  <a:pt x="703672" y="636588"/>
                </a:cubicBezTo>
                <a:close/>
                <a:moveTo>
                  <a:pt x="609225" y="636588"/>
                </a:moveTo>
                <a:cubicBezTo>
                  <a:pt x="616132" y="643743"/>
                  <a:pt x="622607" y="650451"/>
                  <a:pt x="628651" y="657606"/>
                </a:cubicBezTo>
                <a:cubicBezTo>
                  <a:pt x="617427" y="661631"/>
                  <a:pt x="606635" y="665208"/>
                  <a:pt x="595842" y="668338"/>
                </a:cubicBezTo>
                <a:cubicBezTo>
                  <a:pt x="590662" y="660736"/>
                  <a:pt x="585482" y="652687"/>
                  <a:pt x="579438" y="645085"/>
                </a:cubicBezTo>
                <a:cubicBezTo>
                  <a:pt x="589367" y="642402"/>
                  <a:pt x="599296" y="639719"/>
                  <a:pt x="609225" y="636588"/>
                </a:cubicBezTo>
                <a:close/>
                <a:moveTo>
                  <a:pt x="212057" y="636588"/>
                </a:moveTo>
                <a:cubicBezTo>
                  <a:pt x="221665" y="639719"/>
                  <a:pt x="231691" y="642402"/>
                  <a:pt x="241300" y="645085"/>
                </a:cubicBezTo>
                <a:cubicBezTo>
                  <a:pt x="235451" y="652687"/>
                  <a:pt x="230438" y="660736"/>
                  <a:pt x="225425" y="668338"/>
                </a:cubicBezTo>
                <a:cubicBezTo>
                  <a:pt x="214981" y="665208"/>
                  <a:pt x="204119" y="661631"/>
                  <a:pt x="193675" y="657606"/>
                </a:cubicBezTo>
                <a:cubicBezTo>
                  <a:pt x="199524" y="650451"/>
                  <a:pt x="205790" y="643743"/>
                  <a:pt x="212057" y="636588"/>
                </a:cubicBezTo>
                <a:close/>
                <a:moveTo>
                  <a:pt x="118653" y="636588"/>
                </a:moveTo>
                <a:cubicBezTo>
                  <a:pt x="124185" y="649577"/>
                  <a:pt x="130142" y="662133"/>
                  <a:pt x="136525" y="674688"/>
                </a:cubicBezTo>
                <a:cubicBezTo>
                  <a:pt x="129717" y="678585"/>
                  <a:pt x="123334" y="681616"/>
                  <a:pt x="116526" y="684213"/>
                </a:cubicBezTo>
                <a:cubicBezTo>
                  <a:pt x="108866" y="671225"/>
                  <a:pt x="101633" y="657803"/>
                  <a:pt x="95250" y="644814"/>
                </a:cubicBezTo>
                <a:cubicBezTo>
                  <a:pt x="102909" y="642650"/>
                  <a:pt x="110994" y="639619"/>
                  <a:pt x="118653" y="636588"/>
                </a:cubicBezTo>
                <a:close/>
                <a:moveTo>
                  <a:pt x="439036" y="635000"/>
                </a:moveTo>
                <a:cubicBezTo>
                  <a:pt x="440328" y="644383"/>
                  <a:pt x="441621" y="653339"/>
                  <a:pt x="442914" y="662722"/>
                </a:cubicBezTo>
                <a:cubicBezTo>
                  <a:pt x="433003" y="663149"/>
                  <a:pt x="423092" y="663575"/>
                  <a:pt x="413182" y="663575"/>
                </a:cubicBezTo>
                <a:cubicBezTo>
                  <a:pt x="413182" y="654192"/>
                  <a:pt x="413182" y="644810"/>
                  <a:pt x="412751" y="635853"/>
                </a:cubicBezTo>
                <a:cubicBezTo>
                  <a:pt x="421800" y="635853"/>
                  <a:pt x="430418" y="635427"/>
                  <a:pt x="439036" y="635000"/>
                </a:cubicBezTo>
                <a:close/>
                <a:moveTo>
                  <a:pt x="382910" y="635000"/>
                </a:moveTo>
                <a:cubicBezTo>
                  <a:pt x="391653" y="635427"/>
                  <a:pt x="400396" y="635853"/>
                  <a:pt x="409576" y="635853"/>
                </a:cubicBezTo>
                <a:cubicBezTo>
                  <a:pt x="409139" y="644810"/>
                  <a:pt x="409139" y="654192"/>
                  <a:pt x="409139" y="663575"/>
                </a:cubicBezTo>
                <a:cubicBezTo>
                  <a:pt x="399084" y="663575"/>
                  <a:pt x="389030" y="663149"/>
                  <a:pt x="379413" y="662722"/>
                </a:cubicBezTo>
                <a:cubicBezTo>
                  <a:pt x="380287" y="653339"/>
                  <a:pt x="381599" y="644383"/>
                  <a:pt x="382910" y="635000"/>
                </a:cubicBezTo>
                <a:close/>
                <a:moveTo>
                  <a:pt x="468985" y="633413"/>
                </a:moveTo>
                <a:cubicBezTo>
                  <a:pt x="471549" y="641818"/>
                  <a:pt x="474114" y="650642"/>
                  <a:pt x="476251" y="659887"/>
                </a:cubicBezTo>
                <a:cubicBezTo>
                  <a:pt x="466420" y="660728"/>
                  <a:pt x="456590" y="661568"/>
                  <a:pt x="447187" y="661988"/>
                </a:cubicBezTo>
                <a:cubicBezTo>
                  <a:pt x="445905" y="652743"/>
                  <a:pt x="444623" y="643499"/>
                  <a:pt x="442913" y="634674"/>
                </a:cubicBezTo>
                <a:cubicBezTo>
                  <a:pt x="451888" y="634254"/>
                  <a:pt x="460437" y="633833"/>
                  <a:pt x="468985" y="633413"/>
                </a:cubicBezTo>
                <a:close/>
                <a:moveTo>
                  <a:pt x="353342" y="633413"/>
                </a:moveTo>
                <a:cubicBezTo>
                  <a:pt x="361890" y="633833"/>
                  <a:pt x="370866" y="634254"/>
                  <a:pt x="379414" y="634674"/>
                </a:cubicBezTo>
                <a:cubicBezTo>
                  <a:pt x="378132" y="643499"/>
                  <a:pt x="376849" y="652743"/>
                  <a:pt x="375567" y="661988"/>
                </a:cubicBezTo>
                <a:cubicBezTo>
                  <a:pt x="365737" y="661568"/>
                  <a:pt x="355906" y="660728"/>
                  <a:pt x="346076" y="659887"/>
                </a:cubicBezTo>
                <a:cubicBezTo>
                  <a:pt x="348213" y="650642"/>
                  <a:pt x="350777" y="641818"/>
                  <a:pt x="353342" y="633413"/>
                </a:cubicBezTo>
                <a:close/>
                <a:moveTo>
                  <a:pt x="497387" y="630238"/>
                </a:moveTo>
                <a:cubicBezTo>
                  <a:pt x="501208" y="638981"/>
                  <a:pt x="504605" y="647724"/>
                  <a:pt x="508001" y="656904"/>
                </a:cubicBezTo>
                <a:cubicBezTo>
                  <a:pt x="498661" y="658216"/>
                  <a:pt x="488895" y="659527"/>
                  <a:pt x="479130" y="660401"/>
                </a:cubicBezTo>
                <a:cubicBezTo>
                  <a:pt x="476583" y="651221"/>
                  <a:pt x="474035" y="642041"/>
                  <a:pt x="471488" y="632861"/>
                </a:cubicBezTo>
                <a:cubicBezTo>
                  <a:pt x="479979" y="632424"/>
                  <a:pt x="488895" y="631550"/>
                  <a:pt x="497387" y="630238"/>
                </a:cubicBezTo>
                <a:close/>
                <a:moveTo>
                  <a:pt x="325237" y="630238"/>
                </a:moveTo>
                <a:cubicBezTo>
                  <a:pt x="333631" y="631550"/>
                  <a:pt x="342024" y="632424"/>
                  <a:pt x="350838" y="632861"/>
                </a:cubicBezTo>
                <a:cubicBezTo>
                  <a:pt x="347900" y="642041"/>
                  <a:pt x="345382" y="651221"/>
                  <a:pt x="343283" y="660401"/>
                </a:cubicBezTo>
                <a:cubicBezTo>
                  <a:pt x="333631" y="659527"/>
                  <a:pt x="323978" y="658216"/>
                  <a:pt x="314325" y="656904"/>
                </a:cubicBezTo>
                <a:cubicBezTo>
                  <a:pt x="317682" y="647724"/>
                  <a:pt x="321460" y="638981"/>
                  <a:pt x="325237" y="630238"/>
                </a:cubicBezTo>
                <a:close/>
                <a:moveTo>
                  <a:pt x="526566" y="627063"/>
                </a:moveTo>
                <a:cubicBezTo>
                  <a:pt x="531780" y="634932"/>
                  <a:pt x="536559" y="642800"/>
                  <a:pt x="541338" y="650669"/>
                </a:cubicBezTo>
                <a:cubicBezTo>
                  <a:pt x="531345" y="652739"/>
                  <a:pt x="521352" y="653982"/>
                  <a:pt x="511359" y="655638"/>
                </a:cubicBezTo>
                <a:cubicBezTo>
                  <a:pt x="507884" y="646942"/>
                  <a:pt x="503973" y="638659"/>
                  <a:pt x="500063" y="630376"/>
                </a:cubicBezTo>
                <a:cubicBezTo>
                  <a:pt x="508753" y="629548"/>
                  <a:pt x="517442" y="628306"/>
                  <a:pt x="526566" y="627063"/>
                </a:cubicBezTo>
                <a:close/>
                <a:moveTo>
                  <a:pt x="295192" y="627063"/>
                </a:moveTo>
                <a:cubicBezTo>
                  <a:pt x="303547" y="628306"/>
                  <a:pt x="312321" y="629548"/>
                  <a:pt x="320676" y="630376"/>
                </a:cubicBezTo>
                <a:cubicBezTo>
                  <a:pt x="316498" y="638659"/>
                  <a:pt x="313156" y="646942"/>
                  <a:pt x="309396" y="655638"/>
                </a:cubicBezTo>
                <a:cubicBezTo>
                  <a:pt x="300205" y="653982"/>
                  <a:pt x="290597" y="652739"/>
                  <a:pt x="280988" y="650669"/>
                </a:cubicBezTo>
                <a:cubicBezTo>
                  <a:pt x="285166" y="642800"/>
                  <a:pt x="290179" y="634932"/>
                  <a:pt x="295192" y="627063"/>
                </a:cubicBezTo>
                <a:close/>
                <a:moveTo>
                  <a:pt x="144029" y="625476"/>
                </a:moveTo>
                <a:cubicBezTo>
                  <a:pt x="148792" y="637277"/>
                  <a:pt x="153554" y="649078"/>
                  <a:pt x="158750" y="660879"/>
                </a:cubicBezTo>
                <a:cubicBezTo>
                  <a:pt x="151823" y="665515"/>
                  <a:pt x="145328" y="669308"/>
                  <a:pt x="138401" y="673101"/>
                </a:cubicBezTo>
                <a:cubicBezTo>
                  <a:pt x="131907" y="660879"/>
                  <a:pt x="126278" y="648235"/>
                  <a:pt x="120650" y="636013"/>
                </a:cubicBezTo>
                <a:cubicBezTo>
                  <a:pt x="128443" y="633063"/>
                  <a:pt x="136236" y="629691"/>
                  <a:pt x="144029" y="625476"/>
                </a:cubicBezTo>
                <a:close/>
                <a:moveTo>
                  <a:pt x="677863" y="625475"/>
                </a:moveTo>
                <a:cubicBezTo>
                  <a:pt x="685656" y="629690"/>
                  <a:pt x="693449" y="633062"/>
                  <a:pt x="701675" y="636012"/>
                </a:cubicBezTo>
                <a:cubicBezTo>
                  <a:pt x="696047" y="648656"/>
                  <a:pt x="689985" y="660878"/>
                  <a:pt x="683924" y="673100"/>
                </a:cubicBezTo>
                <a:cubicBezTo>
                  <a:pt x="676997" y="669307"/>
                  <a:pt x="670502" y="665514"/>
                  <a:pt x="663575" y="660878"/>
                </a:cubicBezTo>
                <a:cubicBezTo>
                  <a:pt x="668771" y="649077"/>
                  <a:pt x="673533" y="637276"/>
                  <a:pt x="677863" y="625475"/>
                </a:cubicBezTo>
                <a:close/>
                <a:moveTo>
                  <a:pt x="556118" y="620713"/>
                </a:moveTo>
                <a:cubicBezTo>
                  <a:pt x="563023" y="628698"/>
                  <a:pt x="569065" y="636238"/>
                  <a:pt x="574675" y="644223"/>
                </a:cubicBezTo>
                <a:cubicBezTo>
                  <a:pt x="565181" y="646441"/>
                  <a:pt x="555255" y="648658"/>
                  <a:pt x="545329" y="650876"/>
                </a:cubicBezTo>
                <a:cubicBezTo>
                  <a:pt x="540582" y="642005"/>
                  <a:pt x="535404" y="633577"/>
                  <a:pt x="530225" y="625593"/>
                </a:cubicBezTo>
                <a:cubicBezTo>
                  <a:pt x="538856" y="624262"/>
                  <a:pt x="547487" y="622488"/>
                  <a:pt x="556118" y="620713"/>
                </a:cubicBezTo>
                <a:close/>
                <a:moveTo>
                  <a:pt x="266028" y="620713"/>
                </a:moveTo>
                <a:cubicBezTo>
                  <a:pt x="274576" y="622488"/>
                  <a:pt x="283552" y="624262"/>
                  <a:pt x="292100" y="625593"/>
                </a:cubicBezTo>
                <a:cubicBezTo>
                  <a:pt x="286971" y="633577"/>
                  <a:pt x="281842" y="642005"/>
                  <a:pt x="277141" y="650876"/>
                </a:cubicBezTo>
                <a:cubicBezTo>
                  <a:pt x="267311" y="648658"/>
                  <a:pt x="257480" y="646441"/>
                  <a:pt x="247650" y="644223"/>
                </a:cubicBezTo>
                <a:cubicBezTo>
                  <a:pt x="253634" y="636238"/>
                  <a:pt x="259617" y="628698"/>
                  <a:pt x="266028" y="620713"/>
                </a:cubicBezTo>
                <a:close/>
                <a:moveTo>
                  <a:pt x="585366" y="615951"/>
                </a:moveTo>
                <a:cubicBezTo>
                  <a:pt x="593641" y="622179"/>
                  <a:pt x="601045" y="628822"/>
                  <a:pt x="608013" y="635466"/>
                </a:cubicBezTo>
                <a:cubicBezTo>
                  <a:pt x="597996" y="637957"/>
                  <a:pt x="587980" y="640448"/>
                  <a:pt x="577963" y="642939"/>
                </a:cubicBezTo>
                <a:cubicBezTo>
                  <a:pt x="572301" y="635466"/>
                  <a:pt x="565768" y="628407"/>
                  <a:pt x="558800" y="621349"/>
                </a:cubicBezTo>
                <a:cubicBezTo>
                  <a:pt x="567946" y="619688"/>
                  <a:pt x="576656" y="617612"/>
                  <a:pt x="585366" y="615951"/>
                </a:cubicBezTo>
                <a:close/>
                <a:moveTo>
                  <a:pt x="235999" y="615951"/>
                </a:moveTo>
                <a:cubicBezTo>
                  <a:pt x="244929" y="617612"/>
                  <a:pt x="253433" y="619688"/>
                  <a:pt x="261938" y="621349"/>
                </a:cubicBezTo>
                <a:cubicBezTo>
                  <a:pt x="255560" y="628407"/>
                  <a:pt x="249181" y="635466"/>
                  <a:pt x="243228" y="642939"/>
                </a:cubicBezTo>
                <a:cubicBezTo>
                  <a:pt x="233873" y="640448"/>
                  <a:pt x="224093" y="637957"/>
                  <a:pt x="214313" y="635466"/>
                </a:cubicBezTo>
                <a:cubicBezTo>
                  <a:pt x="221117" y="628822"/>
                  <a:pt x="228345" y="622179"/>
                  <a:pt x="235999" y="615951"/>
                </a:cubicBezTo>
                <a:close/>
                <a:moveTo>
                  <a:pt x="170291" y="609601"/>
                </a:moveTo>
                <a:cubicBezTo>
                  <a:pt x="173710" y="620825"/>
                  <a:pt x="177129" y="632049"/>
                  <a:pt x="180976" y="642842"/>
                </a:cubicBezTo>
                <a:cubicBezTo>
                  <a:pt x="174565" y="648885"/>
                  <a:pt x="168154" y="654066"/>
                  <a:pt x="161315" y="658814"/>
                </a:cubicBezTo>
                <a:cubicBezTo>
                  <a:pt x="156614" y="647159"/>
                  <a:pt x="151912" y="635071"/>
                  <a:pt x="147638" y="623415"/>
                </a:cubicBezTo>
                <a:cubicBezTo>
                  <a:pt x="155331" y="619098"/>
                  <a:pt x="163025" y="614782"/>
                  <a:pt x="170291" y="609601"/>
                </a:cubicBezTo>
                <a:close/>
                <a:moveTo>
                  <a:pt x="650815" y="609600"/>
                </a:moveTo>
                <a:cubicBezTo>
                  <a:pt x="658773" y="614781"/>
                  <a:pt x="666731" y="619097"/>
                  <a:pt x="674688" y="623414"/>
                </a:cubicBezTo>
                <a:cubicBezTo>
                  <a:pt x="670267" y="635070"/>
                  <a:pt x="665404" y="647158"/>
                  <a:pt x="660541" y="658813"/>
                </a:cubicBezTo>
                <a:cubicBezTo>
                  <a:pt x="653468" y="654065"/>
                  <a:pt x="646837" y="648884"/>
                  <a:pt x="639763" y="642841"/>
                </a:cubicBezTo>
                <a:cubicBezTo>
                  <a:pt x="643742" y="632048"/>
                  <a:pt x="647721" y="620824"/>
                  <a:pt x="650815" y="609600"/>
                </a:cubicBezTo>
                <a:close/>
                <a:moveTo>
                  <a:pt x="433987" y="606425"/>
                </a:moveTo>
                <a:cubicBezTo>
                  <a:pt x="435236" y="614993"/>
                  <a:pt x="436902" y="623989"/>
                  <a:pt x="438151" y="632985"/>
                </a:cubicBezTo>
                <a:cubicBezTo>
                  <a:pt x="429823" y="632985"/>
                  <a:pt x="421495" y="633413"/>
                  <a:pt x="412751" y="633413"/>
                </a:cubicBezTo>
                <a:cubicBezTo>
                  <a:pt x="412751" y="624417"/>
                  <a:pt x="412751" y="615421"/>
                  <a:pt x="412751" y="606854"/>
                </a:cubicBezTo>
                <a:cubicBezTo>
                  <a:pt x="419830" y="606854"/>
                  <a:pt x="426908" y="606425"/>
                  <a:pt x="433987" y="606425"/>
                </a:cubicBezTo>
                <a:close/>
                <a:moveTo>
                  <a:pt x="387986" y="606425"/>
                </a:moveTo>
                <a:cubicBezTo>
                  <a:pt x="395183" y="606425"/>
                  <a:pt x="402379" y="606854"/>
                  <a:pt x="409576" y="606854"/>
                </a:cubicBezTo>
                <a:cubicBezTo>
                  <a:pt x="409576" y="615421"/>
                  <a:pt x="409576" y="624417"/>
                  <a:pt x="409576" y="633413"/>
                </a:cubicBezTo>
                <a:cubicBezTo>
                  <a:pt x="401109" y="633413"/>
                  <a:pt x="392643" y="632985"/>
                  <a:pt x="384176" y="632985"/>
                </a:cubicBezTo>
                <a:cubicBezTo>
                  <a:pt x="385023" y="623989"/>
                  <a:pt x="386716" y="614993"/>
                  <a:pt x="387986" y="606425"/>
                </a:cubicBezTo>
                <a:close/>
                <a:moveTo>
                  <a:pt x="459817" y="604838"/>
                </a:moveTo>
                <a:cubicBezTo>
                  <a:pt x="462791" y="613272"/>
                  <a:pt x="465340" y="621706"/>
                  <a:pt x="468314" y="630561"/>
                </a:cubicBezTo>
                <a:cubicBezTo>
                  <a:pt x="459392" y="630983"/>
                  <a:pt x="450896" y="631405"/>
                  <a:pt x="442399" y="631826"/>
                </a:cubicBezTo>
                <a:cubicBezTo>
                  <a:pt x="441125" y="622971"/>
                  <a:pt x="439425" y="614537"/>
                  <a:pt x="438151" y="606103"/>
                </a:cubicBezTo>
                <a:cubicBezTo>
                  <a:pt x="445373" y="605682"/>
                  <a:pt x="452595" y="605260"/>
                  <a:pt x="459817" y="604838"/>
                </a:cubicBezTo>
                <a:close/>
                <a:moveTo>
                  <a:pt x="362200" y="604838"/>
                </a:moveTo>
                <a:cubicBezTo>
                  <a:pt x="369525" y="605260"/>
                  <a:pt x="376851" y="605682"/>
                  <a:pt x="384176" y="606103"/>
                </a:cubicBezTo>
                <a:cubicBezTo>
                  <a:pt x="382452" y="614537"/>
                  <a:pt x="381160" y="622971"/>
                  <a:pt x="379867" y="631826"/>
                </a:cubicBezTo>
                <a:cubicBezTo>
                  <a:pt x="371249" y="631826"/>
                  <a:pt x="362631" y="630983"/>
                  <a:pt x="354013" y="630561"/>
                </a:cubicBezTo>
                <a:cubicBezTo>
                  <a:pt x="356598" y="621706"/>
                  <a:pt x="359184" y="613272"/>
                  <a:pt x="362200" y="604838"/>
                </a:cubicBezTo>
                <a:close/>
                <a:moveTo>
                  <a:pt x="483216" y="603251"/>
                </a:moveTo>
                <a:cubicBezTo>
                  <a:pt x="487800" y="611263"/>
                  <a:pt x="491551" y="619697"/>
                  <a:pt x="495301" y="628131"/>
                </a:cubicBezTo>
                <a:cubicBezTo>
                  <a:pt x="486967" y="628974"/>
                  <a:pt x="478632" y="629818"/>
                  <a:pt x="470297" y="630239"/>
                </a:cubicBezTo>
                <a:cubicBezTo>
                  <a:pt x="467797" y="621805"/>
                  <a:pt x="464880" y="613372"/>
                  <a:pt x="461963" y="604938"/>
                </a:cubicBezTo>
                <a:cubicBezTo>
                  <a:pt x="469047" y="604516"/>
                  <a:pt x="476132" y="604095"/>
                  <a:pt x="483216" y="603251"/>
                </a:cubicBezTo>
                <a:close/>
                <a:moveTo>
                  <a:pt x="337942" y="603251"/>
                </a:moveTo>
                <a:cubicBezTo>
                  <a:pt x="345272" y="604095"/>
                  <a:pt x="353033" y="604516"/>
                  <a:pt x="360363" y="604938"/>
                </a:cubicBezTo>
                <a:cubicBezTo>
                  <a:pt x="357345" y="613372"/>
                  <a:pt x="354326" y="621805"/>
                  <a:pt x="351308" y="630239"/>
                </a:cubicBezTo>
                <a:cubicBezTo>
                  <a:pt x="342685" y="629818"/>
                  <a:pt x="334061" y="628974"/>
                  <a:pt x="325438" y="628131"/>
                </a:cubicBezTo>
                <a:cubicBezTo>
                  <a:pt x="329318" y="619697"/>
                  <a:pt x="333630" y="611263"/>
                  <a:pt x="337942" y="603251"/>
                </a:cubicBezTo>
                <a:close/>
                <a:moveTo>
                  <a:pt x="508265" y="600076"/>
                </a:moveTo>
                <a:cubicBezTo>
                  <a:pt x="514439" y="608088"/>
                  <a:pt x="520171" y="615679"/>
                  <a:pt x="525463" y="623691"/>
                </a:cubicBezTo>
                <a:cubicBezTo>
                  <a:pt x="516644" y="624956"/>
                  <a:pt x="507824" y="625799"/>
                  <a:pt x="499004" y="627064"/>
                </a:cubicBezTo>
                <a:cubicBezTo>
                  <a:pt x="495036" y="618630"/>
                  <a:pt x="490626" y="610618"/>
                  <a:pt x="485775" y="602606"/>
                </a:cubicBezTo>
                <a:cubicBezTo>
                  <a:pt x="493272" y="601763"/>
                  <a:pt x="500768" y="600920"/>
                  <a:pt x="508265" y="600076"/>
                </a:cubicBezTo>
                <a:close/>
                <a:moveTo>
                  <a:pt x="313191" y="600076"/>
                </a:moveTo>
                <a:cubicBezTo>
                  <a:pt x="320728" y="600920"/>
                  <a:pt x="327845" y="601763"/>
                  <a:pt x="334963" y="602606"/>
                </a:cubicBezTo>
                <a:cubicBezTo>
                  <a:pt x="330357" y="610618"/>
                  <a:pt x="326171" y="618630"/>
                  <a:pt x="322402" y="627064"/>
                </a:cubicBezTo>
                <a:cubicBezTo>
                  <a:pt x="313610" y="625799"/>
                  <a:pt x="305237" y="624956"/>
                  <a:pt x="296863" y="623691"/>
                </a:cubicBezTo>
                <a:cubicBezTo>
                  <a:pt x="302306" y="615679"/>
                  <a:pt x="307749" y="608088"/>
                  <a:pt x="313191" y="600076"/>
                </a:cubicBezTo>
                <a:close/>
                <a:moveTo>
                  <a:pt x="72417" y="600076"/>
                </a:moveTo>
                <a:cubicBezTo>
                  <a:pt x="78010" y="613023"/>
                  <a:pt x="84034" y="626401"/>
                  <a:pt x="90488" y="639348"/>
                </a:cubicBezTo>
                <a:cubicBezTo>
                  <a:pt x="82313" y="641505"/>
                  <a:pt x="74138" y="643232"/>
                  <a:pt x="65963" y="644526"/>
                </a:cubicBezTo>
                <a:cubicBezTo>
                  <a:pt x="58218" y="631148"/>
                  <a:pt x="50904" y="617770"/>
                  <a:pt x="44450" y="603960"/>
                </a:cubicBezTo>
                <a:cubicBezTo>
                  <a:pt x="53916" y="603097"/>
                  <a:pt x="63381" y="601802"/>
                  <a:pt x="72417" y="600076"/>
                </a:cubicBezTo>
                <a:close/>
                <a:moveTo>
                  <a:pt x="749742" y="600075"/>
                </a:moveTo>
                <a:cubicBezTo>
                  <a:pt x="759120" y="601801"/>
                  <a:pt x="768498" y="603096"/>
                  <a:pt x="777876" y="603959"/>
                </a:cubicBezTo>
                <a:cubicBezTo>
                  <a:pt x="771482" y="617769"/>
                  <a:pt x="764235" y="631147"/>
                  <a:pt x="756562" y="644525"/>
                </a:cubicBezTo>
                <a:cubicBezTo>
                  <a:pt x="748037" y="643231"/>
                  <a:pt x="739937" y="641504"/>
                  <a:pt x="731838" y="639347"/>
                </a:cubicBezTo>
                <a:cubicBezTo>
                  <a:pt x="738659" y="626400"/>
                  <a:pt x="744626" y="613022"/>
                  <a:pt x="749742" y="600075"/>
                </a:cubicBezTo>
                <a:close/>
                <a:moveTo>
                  <a:pt x="533035" y="596901"/>
                </a:moveTo>
                <a:cubicBezTo>
                  <a:pt x="540751" y="604301"/>
                  <a:pt x="547609" y="611701"/>
                  <a:pt x="554038" y="619101"/>
                </a:cubicBezTo>
                <a:cubicBezTo>
                  <a:pt x="545466" y="620842"/>
                  <a:pt x="536893" y="622583"/>
                  <a:pt x="528320" y="623889"/>
                </a:cubicBezTo>
                <a:cubicBezTo>
                  <a:pt x="522748" y="615619"/>
                  <a:pt x="517176" y="607784"/>
                  <a:pt x="511175" y="599948"/>
                </a:cubicBezTo>
                <a:cubicBezTo>
                  <a:pt x="518462" y="599078"/>
                  <a:pt x="525749" y="597772"/>
                  <a:pt x="533035" y="596901"/>
                </a:cubicBezTo>
                <a:close/>
                <a:moveTo>
                  <a:pt x="288265" y="596901"/>
                </a:moveTo>
                <a:cubicBezTo>
                  <a:pt x="296187" y="597772"/>
                  <a:pt x="303668" y="599078"/>
                  <a:pt x="311150" y="599948"/>
                </a:cubicBezTo>
                <a:cubicBezTo>
                  <a:pt x="304988" y="607784"/>
                  <a:pt x="298827" y="615619"/>
                  <a:pt x="293546" y="623889"/>
                </a:cubicBezTo>
                <a:cubicBezTo>
                  <a:pt x="284744" y="622583"/>
                  <a:pt x="275502" y="620842"/>
                  <a:pt x="266700" y="619101"/>
                </a:cubicBezTo>
                <a:cubicBezTo>
                  <a:pt x="273742" y="611701"/>
                  <a:pt x="280783" y="604301"/>
                  <a:pt x="288265" y="596901"/>
                </a:cubicBezTo>
                <a:close/>
                <a:moveTo>
                  <a:pt x="557920" y="593726"/>
                </a:moveTo>
                <a:cubicBezTo>
                  <a:pt x="566709" y="600500"/>
                  <a:pt x="575080" y="607273"/>
                  <a:pt x="582613" y="613623"/>
                </a:cubicBezTo>
                <a:cubicBezTo>
                  <a:pt x="574243" y="615740"/>
                  <a:pt x="565872" y="617433"/>
                  <a:pt x="557501" y="619126"/>
                </a:cubicBezTo>
                <a:cubicBezTo>
                  <a:pt x="550805" y="611930"/>
                  <a:pt x="544109" y="604733"/>
                  <a:pt x="536575" y="597536"/>
                </a:cubicBezTo>
                <a:cubicBezTo>
                  <a:pt x="543690" y="596266"/>
                  <a:pt x="550805" y="594996"/>
                  <a:pt x="557920" y="593726"/>
                </a:cubicBezTo>
                <a:close/>
                <a:moveTo>
                  <a:pt x="263439" y="593726"/>
                </a:moveTo>
                <a:cubicBezTo>
                  <a:pt x="271162" y="594996"/>
                  <a:pt x="278456" y="596266"/>
                  <a:pt x="285750" y="597536"/>
                </a:cubicBezTo>
                <a:cubicBezTo>
                  <a:pt x="278027" y="604733"/>
                  <a:pt x="270733" y="611930"/>
                  <a:pt x="264297" y="619126"/>
                </a:cubicBezTo>
                <a:cubicBezTo>
                  <a:pt x="255716" y="617433"/>
                  <a:pt x="247135" y="615740"/>
                  <a:pt x="238125" y="613623"/>
                </a:cubicBezTo>
                <a:cubicBezTo>
                  <a:pt x="246277" y="607273"/>
                  <a:pt x="254858" y="600500"/>
                  <a:pt x="263439" y="593726"/>
                </a:cubicBezTo>
                <a:close/>
                <a:moveTo>
                  <a:pt x="101568" y="593726"/>
                </a:moveTo>
                <a:cubicBezTo>
                  <a:pt x="105780" y="606322"/>
                  <a:pt x="110413" y="618917"/>
                  <a:pt x="115888" y="631946"/>
                </a:cubicBezTo>
                <a:cubicBezTo>
                  <a:pt x="107886" y="634987"/>
                  <a:pt x="100305" y="637593"/>
                  <a:pt x="92302" y="639764"/>
                </a:cubicBezTo>
                <a:cubicBezTo>
                  <a:pt x="85563" y="626300"/>
                  <a:pt x="80088" y="613271"/>
                  <a:pt x="74613" y="599807"/>
                </a:cubicBezTo>
                <a:cubicBezTo>
                  <a:pt x="83879" y="598069"/>
                  <a:pt x="92723" y="595898"/>
                  <a:pt x="101568" y="593726"/>
                </a:cubicBezTo>
                <a:close/>
                <a:moveTo>
                  <a:pt x="719721" y="593725"/>
                </a:moveTo>
                <a:cubicBezTo>
                  <a:pt x="728906" y="595897"/>
                  <a:pt x="738091" y="598068"/>
                  <a:pt x="747713" y="599806"/>
                </a:cubicBezTo>
                <a:cubicBezTo>
                  <a:pt x="742027" y="613270"/>
                  <a:pt x="735904" y="626299"/>
                  <a:pt x="729343" y="639763"/>
                </a:cubicBezTo>
                <a:cubicBezTo>
                  <a:pt x="721033" y="637592"/>
                  <a:pt x="712723" y="634986"/>
                  <a:pt x="704850" y="631945"/>
                </a:cubicBezTo>
                <a:cubicBezTo>
                  <a:pt x="710099" y="618916"/>
                  <a:pt x="715347" y="606321"/>
                  <a:pt x="719721" y="593725"/>
                </a:cubicBezTo>
                <a:close/>
                <a:moveTo>
                  <a:pt x="627197" y="592138"/>
                </a:moveTo>
                <a:cubicBezTo>
                  <a:pt x="634419" y="598129"/>
                  <a:pt x="642066" y="603265"/>
                  <a:pt x="649288" y="608400"/>
                </a:cubicBezTo>
                <a:cubicBezTo>
                  <a:pt x="646314" y="619526"/>
                  <a:pt x="642916" y="630225"/>
                  <a:pt x="639092" y="641351"/>
                </a:cubicBezTo>
                <a:cubicBezTo>
                  <a:pt x="632295" y="635360"/>
                  <a:pt x="625922" y="628941"/>
                  <a:pt x="619125" y="622094"/>
                </a:cubicBezTo>
                <a:cubicBezTo>
                  <a:pt x="622099" y="612251"/>
                  <a:pt x="624648" y="601981"/>
                  <a:pt x="627197" y="592138"/>
                </a:cubicBezTo>
                <a:close/>
                <a:moveTo>
                  <a:pt x="195554" y="592138"/>
                </a:moveTo>
                <a:cubicBezTo>
                  <a:pt x="197678" y="601981"/>
                  <a:pt x="200652" y="612251"/>
                  <a:pt x="203201" y="622094"/>
                </a:cubicBezTo>
                <a:cubicBezTo>
                  <a:pt x="196828" y="628941"/>
                  <a:pt x="190031" y="635360"/>
                  <a:pt x="183659" y="641351"/>
                </a:cubicBezTo>
                <a:cubicBezTo>
                  <a:pt x="179835" y="630225"/>
                  <a:pt x="176437" y="619098"/>
                  <a:pt x="173038" y="608400"/>
                </a:cubicBezTo>
                <a:cubicBezTo>
                  <a:pt x="180685" y="603265"/>
                  <a:pt x="187907" y="598129"/>
                  <a:pt x="195554" y="592138"/>
                </a:cubicBezTo>
                <a:close/>
                <a:moveTo>
                  <a:pt x="130085" y="584201"/>
                </a:moveTo>
                <a:cubicBezTo>
                  <a:pt x="133404" y="596137"/>
                  <a:pt x="137139" y="608073"/>
                  <a:pt x="141288" y="620009"/>
                </a:cubicBezTo>
                <a:cubicBezTo>
                  <a:pt x="133819" y="623845"/>
                  <a:pt x="126351" y="627255"/>
                  <a:pt x="118467" y="630239"/>
                </a:cubicBezTo>
                <a:cubicBezTo>
                  <a:pt x="113488" y="617877"/>
                  <a:pt x="108924" y="605089"/>
                  <a:pt x="104775" y="592727"/>
                </a:cubicBezTo>
                <a:cubicBezTo>
                  <a:pt x="113073" y="590169"/>
                  <a:pt x="121787" y="587611"/>
                  <a:pt x="130085" y="584201"/>
                </a:cubicBezTo>
                <a:close/>
                <a:moveTo>
                  <a:pt x="691009" y="584200"/>
                </a:moveTo>
                <a:cubicBezTo>
                  <a:pt x="699998" y="587184"/>
                  <a:pt x="708560" y="590168"/>
                  <a:pt x="717550" y="592726"/>
                </a:cubicBezTo>
                <a:cubicBezTo>
                  <a:pt x="713269" y="605088"/>
                  <a:pt x="708560" y="617876"/>
                  <a:pt x="703423" y="630238"/>
                </a:cubicBezTo>
                <a:cubicBezTo>
                  <a:pt x="695289" y="627254"/>
                  <a:pt x="687584" y="623844"/>
                  <a:pt x="679450" y="620008"/>
                </a:cubicBezTo>
                <a:cubicBezTo>
                  <a:pt x="683731" y="608072"/>
                  <a:pt x="687584" y="596136"/>
                  <a:pt x="691009" y="584200"/>
                </a:cubicBezTo>
                <a:close/>
                <a:moveTo>
                  <a:pt x="449212" y="577850"/>
                </a:moveTo>
                <a:cubicBezTo>
                  <a:pt x="452695" y="585599"/>
                  <a:pt x="455742" y="593779"/>
                  <a:pt x="458789" y="602389"/>
                </a:cubicBezTo>
                <a:cubicBezTo>
                  <a:pt x="451389" y="602820"/>
                  <a:pt x="444424" y="603250"/>
                  <a:pt x="437024" y="603250"/>
                </a:cubicBezTo>
                <a:cubicBezTo>
                  <a:pt x="435283" y="594640"/>
                  <a:pt x="433542" y="586460"/>
                  <a:pt x="431801" y="578281"/>
                </a:cubicBezTo>
                <a:cubicBezTo>
                  <a:pt x="437460" y="578281"/>
                  <a:pt x="443554" y="577850"/>
                  <a:pt x="449212" y="577850"/>
                </a:cubicBezTo>
                <a:close/>
                <a:moveTo>
                  <a:pt x="412751" y="577850"/>
                </a:moveTo>
                <a:cubicBezTo>
                  <a:pt x="418012" y="577850"/>
                  <a:pt x="423677" y="577850"/>
                  <a:pt x="428938" y="577850"/>
                </a:cubicBezTo>
                <a:cubicBezTo>
                  <a:pt x="430556" y="586030"/>
                  <a:pt x="432175" y="594210"/>
                  <a:pt x="433389" y="602820"/>
                </a:cubicBezTo>
                <a:cubicBezTo>
                  <a:pt x="426510" y="603250"/>
                  <a:pt x="420035" y="603250"/>
                  <a:pt x="413156" y="603250"/>
                </a:cubicBezTo>
                <a:cubicBezTo>
                  <a:pt x="412751" y="594640"/>
                  <a:pt x="412751" y="586030"/>
                  <a:pt x="412751" y="577850"/>
                </a:cubicBezTo>
                <a:close/>
                <a:moveTo>
                  <a:pt x="392985" y="577850"/>
                </a:moveTo>
                <a:cubicBezTo>
                  <a:pt x="398650" y="577850"/>
                  <a:pt x="403911" y="577850"/>
                  <a:pt x="409576" y="577850"/>
                </a:cubicBezTo>
                <a:cubicBezTo>
                  <a:pt x="409576" y="586030"/>
                  <a:pt x="409171" y="594640"/>
                  <a:pt x="409171" y="603250"/>
                </a:cubicBezTo>
                <a:cubicBezTo>
                  <a:pt x="402292" y="603250"/>
                  <a:pt x="395817" y="603250"/>
                  <a:pt x="388938" y="602820"/>
                </a:cubicBezTo>
                <a:cubicBezTo>
                  <a:pt x="390152" y="594210"/>
                  <a:pt x="391366" y="586030"/>
                  <a:pt x="392985" y="577850"/>
                </a:cubicBezTo>
                <a:close/>
                <a:moveTo>
                  <a:pt x="372679" y="577850"/>
                </a:moveTo>
                <a:cubicBezTo>
                  <a:pt x="378773" y="577850"/>
                  <a:pt x="384432" y="578281"/>
                  <a:pt x="390526" y="578281"/>
                </a:cubicBezTo>
                <a:cubicBezTo>
                  <a:pt x="388785" y="586460"/>
                  <a:pt x="387044" y="594640"/>
                  <a:pt x="385302" y="603250"/>
                </a:cubicBezTo>
                <a:cubicBezTo>
                  <a:pt x="377902" y="603250"/>
                  <a:pt x="370503" y="602820"/>
                  <a:pt x="363538" y="602389"/>
                </a:cubicBezTo>
                <a:cubicBezTo>
                  <a:pt x="366585" y="593779"/>
                  <a:pt x="369632" y="585599"/>
                  <a:pt x="372679" y="577850"/>
                </a:cubicBezTo>
                <a:close/>
                <a:moveTo>
                  <a:pt x="468682" y="576263"/>
                </a:moveTo>
                <a:cubicBezTo>
                  <a:pt x="473466" y="583883"/>
                  <a:pt x="478251" y="591927"/>
                  <a:pt x="482600" y="599970"/>
                </a:cubicBezTo>
                <a:cubicBezTo>
                  <a:pt x="475641" y="600393"/>
                  <a:pt x="468247" y="601240"/>
                  <a:pt x="460853" y="601663"/>
                </a:cubicBezTo>
                <a:cubicBezTo>
                  <a:pt x="457809" y="593197"/>
                  <a:pt x="454329" y="585153"/>
                  <a:pt x="450850" y="577110"/>
                </a:cubicBezTo>
                <a:cubicBezTo>
                  <a:pt x="456939" y="577110"/>
                  <a:pt x="462593" y="576687"/>
                  <a:pt x="468682" y="576263"/>
                </a:cubicBezTo>
                <a:close/>
                <a:moveTo>
                  <a:pt x="353884" y="576263"/>
                </a:moveTo>
                <a:cubicBezTo>
                  <a:pt x="359890" y="576687"/>
                  <a:pt x="365468" y="577110"/>
                  <a:pt x="371475" y="577110"/>
                </a:cubicBezTo>
                <a:cubicBezTo>
                  <a:pt x="368042" y="585153"/>
                  <a:pt x="364610" y="593197"/>
                  <a:pt x="361607" y="601663"/>
                </a:cubicBezTo>
                <a:cubicBezTo>
                  <a:pt x="354313" y="601240"/>
                  <a:pt x="347019" y="600393"/>
                  <a:pt x="339725" y="599970"/>
                </a:cubicBezTo>
                <a:cubicBezTo>
                  <a:pt x="344444" y="591927"/>
                  <a:pt x="349164" y="583883"/>
                  <a:pt x="353884" y="576263"/>
                </a:cubicBezTo>
                <a:close/>
                <a:moveTo>
                  <a:pt x="487287" y="574676"/>
                </a:moveTo>
                <a:cubicBezTo>
                  <a:pt x="494242" y="582121"/>
                  <a:pt x="500762" y="590004"/>
                  <a:pt x="506413" y="597887"/>
                </a:cubicBezTo>
                <a:cubicBezTo>
                  <a:pt x="499458" y="598762"/>
                  <a:pt x="492069" y="599638"/>
                  <a:pt x="484679" y="600076"/>
                </a:cubicBezTo>
                <a:cubicBezTo>
                  <a:pt x="479897" y="592193"/>
                  <a:pt x="475116" y="583873"/>
                  <a:pt x="469900" y="575990"/>
                </a:cubicBezTo>
                <a:cubicBezTo>
                  <a:pt x="475551" y="575552"/>
                  <a:pt x="481636" y="575114"/>
                  <a:pt x="487287" y="574676"/>
                </a:cubicBezTo>
                <a:close/>
                <a:moveTo>
                  <a:pt x="333226" y="574676"/>
                </a:moveTo>
                <a:cubicBezTo>
                  <a:pt x="339240" y="575114"/>
                  <a:pt x="344824" y="575552"/>
                  <a:pt x="350838" y="575990"/>
                </a:cubicBezTo>
                <a:cubicBezTo>
                  <a:pt x="345683" y="583873"/>
                  <a:pt x="340528" y="592193"/>
                  <a:pt x="336233" y="600076"/>
                </a:cubicBezTo>
                <a:cubicBezTo>
                  <a:pt x="328930" y="599638"/>
                  <a:pt x="321627" y="598762"/>
                  <a:pt x="314325" y="597887"/>
                </a:cubicBezTo>
                <a:cubicBezTo>
                  <a:pt x="320339" y="590004"/>
                  <a:pt x="326782" y="582121"/>
                  <a:pt x="333226" y="574676"/>
                </a:cubicBezTo>
                <a:close/>
                <a:moveTo>
                  <a:pt x="507917" y="573088"/>
                </a:moveTo>
                <a:cubicBezTo>
                  <a:pt x="516607" y="580218"/>
                  <a:pt x="524427" y="587794"/>
                  <a:pt x="531813" y="595369"/>
                </a:cubicBezTo>
                <a:cubicBezTo>
                  <a:pt x="524862" y="596260"/>
                  <a:pt x="517475" y="597597"/>
                  <a:pt x="510089" y="598488"/>
                </a:cubicBezTo>
                <a:cubicBezTo>
                  <a:pt x="504007" y="590467"/>
                  <a:pt x="497490" y="582446"/>
                  <a:pt x="490538" y="574425"/>
                </a:cubicBezTo>
                <a:cubicBezTo>
                  <a:pt x="496186" y="573979"/>
                  <a:pt x="502269" y="573534"/>
                  <a:pt x="507917" y="573088"/>
                </a:cubicBezTo>
                <a:close/>
                <a:moveTo>
                  <a:pt x="314160" y="573088"/>
                </a:moveTo>
                <a:cubicBezTo>
                  <a:pt x="320179" y="573534"/>
                  <a:pt x="325769" y="573979"/>
                  <a:pt x="331788" y="574425"/>
                </a:cubicBezTo>
                <a:cubicBezTo>
                  <a:pt x="324909" y="582446"/>
                  <a:pt x="318459" y="590467"/>
                  <a:pt x="312440" y="598488"/>
                </a:cubicBezTo>
                <a:cubicBezTo>
                  <a:pt x="305131" y="597597"/>
                  <a:pt x="297822" y="596260"/>
                  <a:pt x="290513" y="595369"/>
                </a:cubicBezTo>
                <a:cubicBezTo>
                  <a:pt x="298252" y="587794"/>
                  <a:pt x="305991" y="580218"/>
                  <a:pt x="314160" y="573088"/>
                </a:cubicBezTo>
                <a:close/>
                <a:moveTo>
                  <a:pt x="526961" y="571501"/>
                </a:moveTo>
                <a:cubicBezTo>
                  <a:pt x="536950" y="578429"/>
                  <a:pt x="546505" y="584923"/>
                  <a:pt x="555626" y="591851"/>
                </a:cubicBezTo>
                <a:cubicBezTo>
                  <a:pt x="548677" y="593149"/>
                  <a:pt x="541294" y="594448"/>
                  <a:pt x="533910" y="595314"/>
                </a:cubicBezTo>
                <a:cubicBezTo>
                  <a:pt x="526092" y="587954"/>
                  <a:pt x="517840" y="581026"/>
                  <a:pt x="509588" y="573666"/>
                </a:cubicBezTo>
                <a:cubicBezTo>
                  <a:pt x="515234" y="573233"/>
                  <a:pt x="521315" y="572367"/>
                  <a:pt x="526961" y="571501"/>
                </a:cubicBezTo>
                <a:close/>
                <a:moveTo>
                  <a:pt x="294533" y="571501"/>
                </a:moveTo>
                <a:cubicBezTo>
                  <a:pt x="299934" y="572367"/>
                  <a:pt x="305749" y="573233"/>
                  <a:pt x="311150" y="573666"/>
                </a:cubicBezTo>
                <a:cubicBezTo>
                  <a:pt x="302841" y="581026"/>
                  <a:pt x="295364" y="587954"/>
                  <a:pt x="287886" y="595314"/>
                </a:cubicBezTo>
                <a:cubicBezTo>
                  <a:pt x="280824" y="594448"/>
                  <a:pt x="273762" y="593149"/>
                  <a:pt x="266700" y="591851"/>
                </a:cubicBezTo>
                <a:cubicBezTo>
                  <a:pt x="275424" y="584923"/>
                  <a:pt x="284563" y="578429"/>
                  <a:pt x="294533" y="571501"/>
                </a:cubicBezTo>
                <a:close/>
                <a:moveTo>
                  <a:pt x="219621" y="571501"/>
                </a:moveTo>
                <a:cubicBezTo>
                  <a:pt x="221407" y="580352"/>
                  <a:pt x="223193" y="588781"/>
                  <a:pt x="225425" y="597210"/>
                </a:cubicBezTo>
                <a:cubicBezTo>
                  <a:pt x="218728" y="605218"/>
                  <a:pt x="211584" y="612383"/>
                  <a:pt x="204887" y="619126"/>
                </a:cubicBezTo>
                <a:cubicBezTo>
                  <a:pt x="201761" y="609433"/>
                  <a:pt x="199082" y="599739"/>
                  <a:pt x="196850" y="590045"/>
                </a:cubicBezTo>
                <a:cubicBezTo>
                  <a:pt x="204440" y="584145"/>
                  <a:pt x="212030" y="578245"/>
                  <a:pt x="219621" y="571501"/>
                </a:cubicBezTo>
                <a:close/>
                <a:moveTo>
                  <a:pt x="159941" y="571501"/>
                </a:moveTo>
                <a:cubicBezTo>
                  <a:pt x="162442" y="582584"/>
                  <a:pt x="165359" y="593668"/>
                  <a:pt x="168276" y="604325"/>
                </a:cubicBezTo>
                <a:cubicBezTo>
                  <a:pt x="161192" y="609014"/>
                  <a:pt x="153274" y="613703"/>
                  <a:pt x="145773" y="617539"/>
                </a:cubicBezTo>
                <a:cubicBezTo>
                  <a:pt x="142022" y="606030"/>
                  <a:pt x="138272" y="594094"/>
                  <a:pt x="134938" y="582158"/>
                </a:cubicBezTo>
                <a:cubicBezTo>
                  <a:pt x="143272" y="579174"/>
                  <a:pt x="151607" y="575338"/>
                  <a:pt x="159941" y="571501"/>
                </a:cubicBezTo>
                <a:close/>
                <a:moveTo>
                  <a:pt x="661518" y="571500"/>
                </a:moveTo>
                <a:cubicBezTo>
                  <a:pt x="669710" y="575337"/>
                  <a:pt x="678333" y="579173"/>
                  <a:pt x="687388" y="582157"/>
                </a:cubicBezTo>
                <a:cubicBezTo>
                  <a:pt x="683939" y="594093"/>
                  <a:pt x="680058" y="606029"/>
                  <a:pt x="675746" y="617538"/>
                </a:cubicBezTo>
                <a:cubicBezTo>
                  <a:pt x="667985" y="613702"/>
                  <a:pt x="660224" y="609013"/>
                  <a:pt x="652463" y="604324"/>
                </a:cubicBezTo>
                <a:cubicBezTo>
                  <a:pt x="655913" y="593667"/>
                  <a:pt x="658931" y="582583"/>
                  <a:pt x="661518" y="571500"/>
                </a:cubicBezTo>
                <a:close/>
                <a:moveTo>
                  <a:pt x="601960" y="571500"/>
                </a:moveTo>
                <a:cubicBezTo>
                  <a:pt x="609551" y="578244"/>
                  <a:pt x="616719" y="584144"/>
                  <a:pt x="623888" y="590044"/>
                </a:cubicBezTo>
                <a:cubicBezTo>
                  <a:pt x="621780" y="599738"/>
                  <a:pt x="619250" y="609432"/>
                  <a:pt x="616298" y="619125"/>
                </a:cubicBezTo>
                <a:cubicBezTo>
                  <a:pt x="609972" y="612382"/>
                  <a:pt x="603225" y="605217"/>
                  <a:pt x="596900" y="597209"/>
                </a:cubicBezTo>
                <a:cubicBezTo>
                  <a:pt x="598587" y="588780"/>
                  <a:pt x="600695" y="580351"/>
                  <a:pt x="601960" y="571500"/>
                </a:cubicBezTo>
                <a:close/>
                <a:moveTo>
                  <a:pt x="633587" y="557213"/>
                </a:moveTo>
                <a:cubicBezTo>
                  <a:pt x="641851" y="561946"/>
                  <a:pt x="650549" y="566249"/>
                  <a:pt x="658813" y="570551"/>
                </a:cubicBezTo>
                <a:cubicBezTo>
                  <a:pt x="656204" y="581308"/>
                  <a:pt x="653594" y="592495"/>
                  <a:pt x="650114" y="603251"/>
                </a:cubicBezTo>
                <a:cubicBezTo>
                  <a:pt x="642286" y="598518"/>
                  <a:pt x="634892" y="592925"/>
                  <a:pt x="627063" y="587332"/>
                </a:cubicBezTo>
                <a:cubicBezTo>
                  <a:pt x="629673" y="577436"/>
                  <a:pt x="631847" y="567109"/>
                  <a:pt x="633587" y="557213"/>
                </a:cubicBezTo>
                <a:close/>
                <a:moveTo>
                  <a:pt x="187239" y="557213"/>
                </a:moveTo>
                <a:cubicBezTo>
                  <a:pt x="188955" y="567109"/>
                  <a:pt x="191101" y="577436"/>
                  <a:pt x="193675" y="587332"/>
                </a:cubicBezTo>
                <a:cubicBezTo>
                  <a:pt x="185952" y="592925"/>
                  <a:pt x="178229" y="598518"/>
                  <a:pt x="170506" y="603251"/>
                </a:cubicBezTo>
                <a:cubicBezTo>
                  <a:pt x="167503" y="592495"/>
                  <a:pt x="164499" y="581308"/>
                  <a:pt x="161925" y="570551"/>
                </a:cubicBezTo>
                <a:cubicBezTo>
                  <a:pt x="170506" y="566249"/>
                  <a:pt x="178658" y="561946"/>
                  <a:pt x="187239" y="557213"/>
                </a:cubicBezTo>
                <a:close/>
                <a:moveTo>
                  <a:pt x="55820" y="555626"/>
                </a:moveTo>
                <a:cubicBezTo>
                  <a:pt x="59766" y="569269"/>
                  <a:pt x="64589" y="582472"/>
                  <a:pt x="69851" y="596115"/>
                </a:cubicBezTo>
                <a:cubicBezTo>
                  <a:pt x="60643" y="597876"/>
                  <a:pt x="50559" y="599196"/>
                  <a:pt x="40913" y="600076"/>
                </a:cubicBezTo>
                <a:cubicBezTo>
                  <a:pt x="34774" y="586433"/>
                  <a:pt x="29074" y="572790"/>
                  <a:pt x="23813" y="558707"/>
                </a:cubicBezTo>
                <a:cubicBezTo>
                  <a:pt x="34774" y="558267"/>
                  <a:pt x="45297" y="556947"/>
                  <a:pt x="55820" y="555626"/>
                </a:cubicBezTo>
                <a:close/>
                <a:moveTo>
                  <a:pt x="766445" y="555625"/>
                </a:moveTo>
                <a:cubicBezTo>
                  <a:pt x="776605" y="556946"/>
                  <a:pt x="786765" y="558266"/>
                  <a:pt x="796925" y="558706"/>
                </a:cubicBezTo>
                <a:cubicBezTo>
                  <a:pt x="792268" y="572789"/>
                  <a:pt x="786765" y="586432"/>
                  <a:pt x="780838" y="600075"/>
                </a:cubicBezTo>
                <a:cubicBezTo>
                  <a:pt x="771102" y="599195"/>
                  <a:pt x="761788" y="597875"/>
                  <a:pt x="752475" y="596114"/>
                </a:cubicBezTo>
                <a:cubicBezTo>
                  <a:pt x="757978" y="582471"/>
                  <a:pt x="762635" y="569268"/>
                  <a:pt x="766445" y="555625"/>
                </a:cubicBezTo>
                <a:close/>
                <a:moveTo>
                  <a:pt x="733492" y="550863"/>
                </a:moveTo>
                <a:cubicBezTo>
                  <a:pt x="743381" y="552589"/>
                  <a:pt x="753699" y="554316"/>
                  <a:pt x="763588" y="555610"/>
                </a:cubicBezTo>
                <a:cubicBezTo>
                  <a:pt x="759719" y="568988"/>
                  <a:pt x="754989" y="581935"/>
                  <a:pt x="749830" y="595313"/>
                </a:cubicBezTo>
                <a:cubicBezTo>
                  <a:pt x="740801" y="593587"/>
                  <a:pt x="731342" y="591429"/>
                  <a:pt x="722313" y="588840"/>
                </a:cubicBezTo>
                <a:cubicBezTo>
                  <a:pt x="726613" y="576325"/>
                  <a:pt x="730482" y="563378"/>
                  <a:pt x="733492" y="550863"/>
                </a:cubicBezTo>
                <a:close/>
                <a:moveTo>
                  <a:pt x="437192" y="550863"/>
                </a:moveTo>
                <a:cubicBezTo>
                  <a:pt x="440966" y="558517"/>
                  <a:pt x="444321" y="566172"/>
                  <a:pt x="447676" y="574251"/>
                </a:cubicBezTo>
                <a:cubicBezTo>
                  <a:pt x="442224" y="574251"/>
                  <a:pt x="436773" y="574251"/>
                  <a:pt x="431322" y="574676"/>
                </a:cubicBezTo>
                <a:cubicBezTo>
                  <a:pt x="429225" y="566597"/>
                  <a:pt x="427548" y="558943"/>
                  <a:pt x="425451" y="551288"/>
                </a:cubicBezTo>
                <a:cubicBezTo>
                  <a:pt x="429644" y="551288"/>
                  <a:pt x="433418" y="551288"/>
                  <a:pt x="437192" y="550863"/>
                </a:cubicBezTo>
                <a:close/>
                <a:moveTo>
                  <a:pt x="411163" y="550863"/>
                </a:moveTo>
                <a:cubicBezTo>
                  <a:pt x="415092" y="550863"/>
                  <a:pt x="419021" y="550863"/>
                  <a:pt x="423387" y="550863"/>
                </a:cubicBezTo>
                <a:cubicBezTo>
                  <a:pt x="425133" y="558657"/>
                  <a:pt x="426880" y="566450"/>
                  <a:pt x="428626" y="574676"/>
                </a:cubicBezTo>
                <a:cubicBezTo>
                  <a:pt x="422950" y="574676"/>
                  <a:pt x="417275" y="574676"/>
                  <a:pt x="411599" y="574676"/>
                </a:cubicBezTo>
                <a:cubicBezTo>
                  <a:pt x="411599" y="566450"/>
                  <a:pt x="411163" y="558657"/>
                  <a:pt x="411163" y="550863"/>
                </a:cubicBezTo>
                <a:close/>
                <a:moveTo>
                  <a:pt x="398585" y="550863"/>
                </a:moveTo>
                <a:cubicBezTo>
                  <a:pt x="402249" y="550863"/>
                  <a:pt x="405912" y="550863"/>
                  <a:pt x="409576" y="550863"/>
                </a:cubicBezTo>
                <a:cubicBezTo>
                  <a:pt x="409576" y="558657"/>
                  <a:pt x="409576" y="566450"/>
                  <a:pt x="409576" y="574676"/>
                </a:cubicBezTo>
                <a:cubicBezTo>
                  <a:pt x="404284" y="574676"/>
                  <a:pt x="398993" y="574676"/>
                  <a:pt x="393701" y="574676"/>
                </a:cubicBezTo>
                <a:cubicBezTo>
                  <a:pt x="395329" y="566450"/>
                  <a:pt x="396957" y="558657"/>
                  <a:pt x="398585" y="550863"/>
                </a:cubicBezTo>
                <a:close/>
                <a:moveTo>
                  <a:pt x="384909" y="550863"/>
                </a:moveTo>
                <a:cubicBezTo>
                  <a:pt x="389183" y="551288"/>
                  <a:pt x="393029" y="551288"/>
                  <a:pt x="396876" y="551288"/>
                </a:cubicBezTo>
                <a:cubicBezTo>
                  <a:pt x="394739" y="558943"/>
                  <a:pt x="393029" y="566597"/>
                  <a:pt x="391320" y="574676"/>
                </a:cubicBezTo>
                <a:cubicBezTo>
                  <a:pt x="385763" y="574251"/>
                  <a:pt x="380207" y="574251"/>
                  <a:pt x="374651" y="574251"/>
                </a:cubicBezTo>
                <a:cubicBezTo>
                  <a:pt x="378070" y="566172"/>
                  <a:pt x="381489" y="558517"/>
                  <a:pt x="384909" y="550863"/>
                </a:cubicBezTo>
                <a:close/>
                <a:moveTo>
                  <a:pt x="88524" y="550863"/>
                </a:moveTo>
                <a:cubicBezTo>
                  <a:pt x="91928" y="563378"/>
                  <a:pt x="95758" y="576325"/>
                  <a:pt x="100013" y="588840"/>
                </a:cubicBezTo>
                <a:cubicBezTo>
                  <a:pt x="91077" y="591429"/>
                  <a:pt x="81716" y="593587"/>
                  <a:pt x="72354" y="595313"/>
                </a:cubicBezTo>
                <a:cubicBezTo>
                  <a:pt x="67248" y="581935"/>
                  <a:pt x="62993" y="568988"/>
                  <a:pt x="58738" y="555610"/>
                </a:cubicBezTo>
                <a:cubicBezTo>
                  <a:pt x="68950" y="554316"/>
                  <a:pt x="78737" y="552589"/>
                  <a:pt x="88524" y="550863"/>
                </a:cubicBezTo>
                <a:close/>
                <a:moveTo>
                  <a:pt x="476991" y="549276"/>
                </a:moveTo>
                <a:cubicBezTo>
                  <a:pt x="486305" y="555986"/>
                  <a:pt x="494771" y="563114"/>
                  <a:pt x="503238" y="570243"/>
                </a:cubicBezTo>
                <a:cubicBezTo>
                  <a:pt x="497735" y="570663"/>
                  <a:pt x="492231" y="571082"/>
                  <a:pt x="486728" y="571501"/>
                </a:cubicBezTo>
                <a:cubicBezTo>
                  <a:pt x="479955" y="564372"/>
                  <a:pt x="472758" y="557244"/>
                  <a:pt x="465138" y="550115"/>
                </a:cubicBezTo>
                <a:cubicBezTo>
                  <a:pt x="469371" y="549696"/>
                  <a:pt x="473181" y="549696"/>
                  <a:pt x="476991" y="549276"/>
                </a:cubicBezTo>
                <a:close/>
                <a:moveTo>
                  <a:pt x="463983" y="549276"/>
                </a:moveTo>
                <a:cubicBezTo>
                  <a:pt x="470993" y="556773"/>
                  <a:pt x="477590" y="564270"/>
                  <a:pt x="484188" y="571766"/>
                </a:cubicBezTo>
                <a:cubicBezTo>
                  <a:pt x="478827" y="572207"/>
                  <a:pt x="473467" y="572648"/>
                  <a:pt x="468107" y="573089"/>
                </a:cubicBezTo>
                <a:cubicBezTo>
                  <a:pt x="463159" y="565152"/>
                  <a:pt x="457798" y="557214"/>
                  <a:pt x="452438" y="549717"/>
                </a:cubicBezTo>
                <a:cubicBezTo>
                  <a:pt x="456149" y="549717"/>
                  <a:pt x="460272" y="549276"/>
                  <a:pt x="463983" y="549276"/>
                </a:cubicBezTo>
                <a:close/>
                <a:moveTo>
                  <a:pt x="449535" y="549276"/>
                </a:moveTo>
                <a:cubicBezTo>
                  <a:pt x="455017" y="557070"/>
                  <a:pt x="460078" y="564430"/>
                  <a:pt x="465138" y="572223"/>
                </a:cubicBezTo>
                <a:cubicBezTo>
                  <a:pt x="459656" y="572656"/>
                  <a:pt x="454174" y="573089"/>
                  <a:pt x="448692" y="573089"/>
                </a:cubicBezTo>
                <a:cubicBezTo>
                  <a:pt x="445319" y="565296"/>
                  <a:pt x="441945" y="557503"/>
                  <a:pt x="438150" y="549709"/>
                </a:cubicBezTo>
                <a:cubicBezTo>
                  <a:pt x="441945" y="549709"/>
                  <a:pt x="445740" y="549709"/>
                  <a:pt x="449535" y="549276"/>
                </a:cubicBezTo>
                <a:close/>
                <a:moveTo>
                  <a:pt x="371673" y="549276"/>
                </a:moveTo>
                <a:cubicBezTo>
                  <a:pt x="375692" y="549709"/>
                  <a:pt x="380157" y="549709"/>
                  <a:pt x="384175" y="549709"/>
                </a:cubicBezTo>
                <a:cubicBezTo>
                  <a:pt x="380157" y="557503"/>
                  <a:pt x="376585" y="565296"/>
                  <a:pt x="372566" y="573089"/>
                </a:cubicBezTo>
                <a:cubicBezTo>
                  <a:pt x="367208" y="573089"/>
                  <a:pt x="361404" y="572656"/>
                  <a:pt x="355600" y="572223"/>
                </a:cubicBezTo>
                <a:cubicBezTo>
                  <a:pt x="360511" y="564430"/>
                  <a:pt x="365869" y="557070"/>
                  <a:pt x="371673" y="549276"/>
                </a:cubicBezTo>
                <a:close/>
                <a:moveTo>
                  <a:pt x="345629" y="549276"/>
                </a:moveTo>
                <a:lnTo>
                  <a:pt x="356988" y="550100"/>
                </a:lnTo>
                <a:lnTo>
                  <a:pt x="357765" y="549276"/>
                </a:lnTo>
                <a:cubicBezTo>
                  <a:pt x="361662" y="549276"/>
                  <a:pt x="365558" y="549717"/>
                  <a:pt x="369888" y="549717"/>
                </a:cubicBezTo>
                <a:cubicBezTo>
                  <a:pt x="363826" y="557214"/>
                  <a:pt x="358631" y="565152"/>
                  <a:pt x="353435" y="573089"/>
                </a:cubicBezTo>
                <a:cubicBezTo>
                  <a:pt x="347807" y="572648"/>
                  <a:pt x="342178" y="572207"/>
                  <a:pt x="336550" y="571766"/>
                </a:cubicBezTo>
                <a:lnTo>
                  <a:pt x="353466" y="553834"/>
                </a:lnTo>
                <a:lnTo>
                  <a:pt x="335783" y="571501"/>
                </a:lnTo>
                <a:cubicBezTo>
                  <a:pt x="330218" y="571082"/>
                  <a:pt x="324653" y="570663"/>
                  <a:pt x="319088" y="570243"/>
                </a:cubicBezTo>
                <a:cubicBezTo>
                  <a:pt x="327222" y="563114"/>
                  <a:pt x="336211" y="555986"/>
                  <a:pt x="345629" y="549276"/>
                </a:cubicBezTo>
                <a:close/>
                <a:moveTo>
                  <a:pt x="578119" y="547688"/>
                </a:moveTo>
                <a:cubicBezTo>
                  <a:pt x="585438" y="555411"/>
                  <a:pt x="592756" y="562705"/>
                  <a:pt x="600075" y="569570"/>
                </a:cubicBezTo>
                <a:cubicBezTo>
                  <a:pt x="598353" y="578151"/>
                  <a:pt x="596631" y="586732"/>
                  <a:pt x="594479" y="595313"/>
                </a:cubicBezTo>
                <a:cubicBezTo>
                  <a:pt x="588021" y="587590"/>
                  <a:pt x="581133" y="579009"/>
                  <a:pt x="574675" y="569999"/>
                </a:cubicBezTo>
                <a:cubicBezTo>
                  <a:pt x="575967" y="562705"/>
                  <a:pt x="577258" y="554982"/>
                  <a:pt x="578119" y="547688"/>
                </a:cubicBezTo>
                <a:close/>
                <a:moveTo>
                  <a:pt x="490771" y="547688"/>
                </a:moveTo>
                <a:cubicBezTo>
                  <a:pt x="501697" y="554225"/>
                  <a:pt x="512203" y="561198"/>
                  <a:pt x="522288" y="568170"/>
                </a:cubicBezTo>
                <a:cubicBezTo>
                  <a:pt x="516825" y="568606"/>
                  <a:pt x="511362" y="569477"/>
                  <a:pt x="505899" y="569913"/>
                </a:cubicBezTo>
                <a:cubicBezTo>
                  <a:pt x="497495" y="562505"/>
                  <a:pt x="488670" y="555532"/>
                  <a:pt x="479425" y="548560"/>
                </a:cubicBezTo>
                <a:cubicBezTo>
                  <a:pt x="483207" y="548124"/>
                  <a:pt x="486989" y="548124"/>
                  <a:pt x="490771" y="547688"/>
                </a:cubicBezTo>
                <a:close/>
                <a:moveTo>
                  <a:pt x="331135" y="547688"/>
                </a:moveTo>
                <a:cubicBezTo>
                  <a:pt x="334917" y="548124"/>
                  <a:pt x="339119" y="548124"/>
                  <a:pt x="342901" y="548560"/>
                </a:cubicBezTo>
                <a:cubicBezTo>
                  <a:pt x="333656" y="555532"/>
                  <a:pt x="324831" y="562505"/>
                  <a:pt x="316427" y="569913"/>
                </a:cubicBezTo>
                <a:cubicBezTo>
                  <a:pt x="310964" y="569477"/>
                  <a:pt x="305501" y="568606"/>
                  <a:pt x="300038" y="568170"/>
                </a:cubicBezTo>
                <a:cubicBezTo>
                  <a:pt x="310123" y="561198"/>
                  <a:pt x="320209" y="554225"/>
                  <a:pt x="331135" y="547688"/>
                </a:cubicBezTo>
                <a:close/>
                <a:moveTo>
                  <a:pt x="242619" y="547688"/>
                </a:moveTo>
                <a:cubicBezTo>
                  <a:pt x="243480" y="554982"/>
                  <a:pt x="244771" y="562705"/>
                  <a:pt x="246063" y="569999"/>
                </a:cubicBezTo>
                <a:cubicBezTo>
                  <a:pt x="239175" y="579009"/>
                  <a:pt x="232717" y="587590"/>
                  <a:pt x="225829" y="595313"/>
                </a:cubicBezTo>
                <a:cubicBezTo>
                  <a:pt x="224107" y="586732"/>
                  <a:pt x="222385" y="578151"/>
                  <a:pt x="220663" y="569570"/>
                </a:cubicBezTo>
                <a:cubicBezTo>
                  <a:pt x="227982" y="562705"/>
                  <a:pt x="235300" y="555411"/>
                  <a:pt x="242619" y="547688"/>
                </a:cubicBezTo>
                <a:close/>
                <a:moveTo>
                  <a:pt x="701242" y="544513"/>
                </a:moveTo>
                <a:cubicBezTo>
                  <a:pt x="710767" y="546671"/>
                  <a:pt x="720292" y="548829"/>
                  <a:pt x="730250" y="550987"/>
                </a:cubicBezTo>
                <a:cubicBezTo>
                  <a:pt x="727219" y="563502"/>
                  <a:pt x="723323" y="576017"/>
                  <a:pt x="718993" y="588963"/>
                </a:cubicBezTo>
                <a:cubicBezTo>
                  <a:pt x="709901" y="586374"/>
                  <a:pt x="700809" y="583353"/>
                  <a:pt x="692150" y="580332"/>
                </a:cubicBezTo>
                <a:cubicBezTo>
                  <a:pt x="695181" y="568249"/>
                  <a:pt x="698211" y="556597"/>
                  <a:pt x="701242" y="544513"/>
                </a:cubicBezTo>
                <a:close/>
                <a:moveTo>
                  <a:pt x="119875" y="544513"/>
                </a:moveTo>
                <a:cubicBezTo>
                  <a:pt x="122364" y="556597"/>
                  <a:pt x="125269" y="568249"/>
                  <a:pt x="128588" y="580332"/>
                </a:cubicBezTo>
                <a:cubicBezTo>
                  <a:pt x="120290" y="583353"/>
                  <a:pt x="111576" y="586374"/>
                  <a:pt x="102863" y="588963"/>
                </a:cubicBezTo>
                <a:cubicBezTo>
                  <a:pt x="98714" y="576017"/>
                  <a:pt x="94979" y="563502"/>
                  <a:pt x="92075" y="550987"/>
                </a:cubicBezTo>
                <a:cubicBezTo>
                  <a:pt x="101203" y="548829"/>
                  <a:pt x="110746" y="546671"/>
                  <a:pt x="119875" y="544513"/>
                </a:cubicBezTo>
                <a:close/>
                <a:moveTo>
                  <a:pt x="607942" y="541338"/>
                </a:moveTo>
                <a:cubicBezTo>
                  <a:pt x="615618" y="546467"/>
                  <a:pt x="623722" y="551596"/>
                  <a:pt x="631825" y="556297"/>
                </a:cubicBezTo>
                <a:cubicBezTo>
                  <a:pt x="629693" y="566128"/>
                  <a:pt x="627987" y="575958"/>
                  <a:pt x="625428" y="585788"/>
                </a:cubicBezTo>
                <a:cubicBezTo>
                  <a:pt x="618177" y="580232"/>
                  <a:pt x="610500" y="573821"/>
                  <a:pt x="603250" y="567410"/>
                </a:cubicBezTo>
                <a:cubicBezTo>
                  <a:pt x="604956" y="558862"/>
                  <a:pt x="606236" y="549886"/>
                  <a:pt x="607942" y="541338"/>
                </a:cubicBezTo>
                <a:close/>
                <a:moveTo>
                  <a:pt x="214384" y="541338"/>
                </a:moveTo>
                <a:cubicBezTo>
                  <a:pt x="215663" y="549886"/>
                  <a:pt x="217369" y="558862"/>
                  <a:pt x="219075" y="567410"/>
                </a:cubicBezTo>
                <a:cubicBezTo>
                  <a:pt x="211398" y="573821"/>
                  <a:pt x="204148" y="580232"/>
                  <a:pt x="196897" y="585788"/>
                </a:cubicBezTo>
                <a:cubicBezTo>
                  <a:pt x="194338" y="575958"/>
                  <a:pt x="192206" y="566128"/>
                  <a:pt x="190500" y="556297"/>
                </a:cubicBezTo>
                <a:cubicBezTo>
                  <a:pt x="198603" y="551596"/>
                  <a:pt x="206707" y="546467"/>
                  <a:pt x="214384" y="541338"/>
                </a:cubicBezTo>
                <a:close/>
                <a:moveTo>
                  <a:pt x="668887" y="534988"/>
                </a:moveTo>
                <a:cubicBezTo>
                  <a:pt x="677942" y="537930"/>
                  <a:pt x="687427" y="540451"/>
                  <a:pt x="696913" y="542973"/>
                </a:cubicBezTo>
                <a:cubicBezTo>
                  <a:pt x="694326" y="554739"/>
                  <a:pt x="691308" y="566085"/>
                  <a:pt x="688290" y="577851"/>
                </a:cubicBezTo>
                <a:cubicBezTo>
                  <a:pt x="679235" y="574489"/>
                  <a:pt x="670612" y="571128"/>
                  <a:pt x="661988" y="567346"/>
                </a:cubicBezTo>
                <a:cubicBezTo>
                  <a:pt x="664575" y="556420"/>
                  <a:pt x="666731" y="545914"/>
                  <a:pt x="668887" y="534988"/>
                </a:cubicBezTo>
                <a:close/>
                <a:moveTo>
                  <a:pt x="153439" y="534988"/>
                </a:moveTo>
                <a:cubicBezTo>
                  <a:pt x="155164" y="545914"/>
                  <a:pt x="157751" y="556420"/>
                  <a:pt x="160338" y="567346"/>
                </a:cubicBezTo>
                <a:cubicBezTo>
                  <a:pt x="151714" y="571128"/>
                  <a:pt x="143091" y="574489"/>
                  <a:pt x="134036" y="577851"/>
                </a:cubicBezTo>
                <a:cubicBezTo>
                  <a:pt x="130587" y="566085"/>
                  <a:pt x="128000" y="554739"/>
                  <a:pt x="125413" y="542973"/>
                </a:cubicBezTo>
                <a:cubicBezTo>
                  <a:pt x="134899" y="540451"/>
                  <a:pt x="143953" y="537930"/>
                  <a:pt x="153439" y="534988"/>
                </a:cubicBezTo>
                <a:close/>
                <a:moveTo>
                  <a:pt x="425450" y="527051"/>
                </a:moveTo>
                <a:lnTo>
                  <a:pt x="431800" y="527051"/>
                </a:lnTo>
                <a:lnTo>
                  <a:pt x="431944" y="527051"/>
                </a:lnTo>
                <a:lnTo>
                  <a:pt x="438357" y="527051"/>
                </a:lnTo>
                <a:cubicBezTo>
                  <a:pt x="446663" y="533655"/>
                  <a:pt x="454531" y="540260"/>
                  <a:pt x="461963" y="547276"/>
                </a:cubicBezTo>
                <a:cubicBezTo>
                  <a:pt x="458029" y="547689"/>
                  <a:pt x="454094" y="547689"/>
                  <a:pt x="450160" y="547689"/>
                </a:cubicBezTo>
                <a:lnTo>
                  <a:pt x="434347" y="529915"/>
                </a:lnTo>
                <a:lnTo>
                  <a:pt x="449263" y="547689"/>
                </a:lnTo>
                <a:cubicBezTo>
                  <a:pt x="445366" y="547689"/>
                  <a:pt x="441470" y="547689"/>
                  <a:pt x="437573" y="547689"/>
                </a:cubicBezTo>
                <a:cubicBezTo>
                  <a:pt x="433676" y="540810"/>
                  <a:pt x="429780" y="533931"/>
                  <a:pt x="425450" y="527051"/>
                </a:cubicBezTo>
                <a:close/>
                <a:moveTo>
                  <a:pt x="383055" y="527051"/>
                </a:moveTo>
                <a:cubicBezTo>
                  <a:pt x="385156" y="527051"/>
                  <a:pt x="386837" y="527051"/>
                  <a:pt x="388938" y="527051"/>
                </a:cubicBezTo>
                <a:cubicBezTo>
                  <a:pt x="383055" y="533655"/>
                  <a:pt x="377172" y="540672"/>
                  <a:pt x="371289" y="547689"/>
                </a:cubicBezTo>
                <a:cubicBezTo>
                  <a:pt x="367507" y="547689"/>
                  <a:pt x="364145" y="547689"/>
                  <a:pt x="360363" y="547276"/>
                </a:cubicBezTo>
                <a:cubicBezTo>
                  <a:pt x="367507" y="540260"/>
                  <a:pt x="375071" y="533655"/>
                  <a:pt x="383055" y="527051"/>
                </a:cubicBezTo>
                <a:close/>
                <a:moveTo>
                  <a:pt x="417513" y="527050"/>
                </a:moveTo>
                <a:cubicBezTo>
                  <a:pt x="419781" y="527050"/>
                  <a:pt x="422049" y="527050"/>
                  <a:pt x="424316" y="527050"/>
                </a:cubicBezTo>
                <a:cubicBezTo>
                  <a:pt x="428399" y="534316"/>
                  <a:pt x="432481" y="541582"/>
                  <a:pt x="436563" y="548848"/>
                </a:cubicBezTo>
                <a:cubicBezTo>
                  <a:pt x="432481" y="549275"/>
                  <a:pt x="428399" y="549275"/>
                  <a:pt x="424316" y="549275"/>
                </a:cubicBezTo>
                <a:cubicBezTo>
                  <a:pt x="422049" y="541582"/>
                  <a:pt x="419781" y="534316"/>
                  <a:pt x="417513" y="527050"/>
                </a:cubicBezTo>
                <a:close/>
                <a:moveTo>
                  <a:pt x="411163" y="527050"/>
                </a:moveTo>
                <a:cubicBezTo>
                  <a:pt x="413431" y="527050"/>
                  <a:pt x="415699" y="527050"/>
                  <a:pt x="417513" y="527050"/>
                </a:cubicBezTo>
                <a:cubicBezTo>
                  <a:pt x="419781" y="534316"/>
                  <a:pt x="421595" y="541582"/>
                  <a:pt x="423863" y="549275"/>
                </a:cubicBezTo>
                <a:cubicBezTo>
                  <a:pt x="419781" y="549275"/>
                  <a:pt x="415699" y="549275"/>
                  <a:pt x="411616" y="549275"/>
                </a:cubicBezTo>
                <a:cubicBezTo>
                  <a:pt x="411616" y="541582"/>
                  <a:pt x="411163" y="534316"/>
                  <a:pt x="411163" y="527050"/>
                </a:cubicBezTo>
                <a:close/>
                <a:moveTo>
                  <a:pt x="404578" y="527050"/>
                </a:moveTo>
                <a:cubicBezTo>
                  <a:pt x="406459" y="527050"/>
                  <a:pt x="408811" y="527050"/>
                  <a:pt x="411163" y="527050"/>
                </a:cubicBezTo>
                <a:cubicBezTo>
                  <a:pt x="411163" y="534316"/>
                  <a:pt x="411163" y="541582"/>
                  <a:pt x="410693" y="549275"/>
                </a:cubicBezTo>
                <a:cubicBezTo>
                  <a:pt x="406930" y="549275"/>
                  <a:pt x="402696" y="549275"/>
                  <a:pt x="398463" y="549275"/>
                </a:cubicBezTo>
                <a:cubicBezTo>
                  <a:pt x="400344" y="541582"/>
                  <a:pt x="402226" y="534316"/>
                  <a:pt x="404578" y="527050"/>
                </a:cubicBezTo>
                <a:close/>
                <a:moveTo>
                  <a:pt x="396837" y="527050"/>
                </a:moveTo>
                <a:cubicBezTo>
                  <a:pt x="398967" y="527050"/>
                  <a:pt x="401096" y="527050"/>
                  <a:pt x="403226" y="527050"/>
                </a:cubicBezTo>
                <a:cubicBezTo>
                  <a:pt x="401096" y="534316"/>
                  <a:pt x="398967" y="541582"/>
                  <a:pt x="396837" y="549275"/>
                </a:cubicBezTo>
                <a:cubicBezTo>
                  <a:pt x="393004" y="549275"/>
                  <a:pt x="389170" y="549275"/>
                  <a:pt x="385763" y="548848"/>
                </a:cubicBezTo>
                <a:lnTo>
                  <a:pt x="396636" y="527445"/>
                </a:lnTo>
                <a:lnTo>
                  <a:pt x="384320" y="547689"/>
                </a:lnTo>
                <a:cubicBezTo>
                  <a:pt x="380856" y="547689"/>
                  <a:pt x="376960" y="547689"/>
                  <a:pt x="373063" y="547689"/>
                </a:cubicBezTo>
                <a:cubicBezTo>
                  <a:pt x="378691" y="540405"/>
                  <a:pt x="384320" y="533526"/>
                  <a:pt x="390381" y="527051"/>
                </a:cubicBezTo>
                <a:lnTo>
                  <a:pt x="396836" y="527051"/>
                </a:lnTo>
                <a:close/>
                <a:moveTo>
                  <a:pt x="446088" y="525463"/>
                </a:moveTo>
                <a:cubicBezTo>
                  <a:pt x="448238" y="525463"/>
                  <a:pt x="450387" y="525463"/>
                  <a:pt x="452537" y="525463"/>
                </a:cubicBezTo>
                <a:cubicBezTo>
                  <a:pt x="464576" y="531913"/>
                  <a:pt x="476184" y="538792"/>
                  <a:pt x="487363" y="545241"/>
                </a:cubicBezTo>
                <a:cubicBezTo>
                  <a:pt x="483493" y="545671"/>
                  <a:pt x="480054" y="546101"/>
                  <a:pt x="476184" y="546101"/>
                </a:cubicBezTo>
                <a:cubicBezTo>
                  <a:pt x="466295" y="539222"/>
                  <a:pt x="456407" y="532343"/>
                  <a:pt x="446088" y="525463"/>
                </a:cubicBezTo>
                <a:close/>
                <a:moveTo>
                  <a:pt x="445701" y="525463"/>
                </a:moveTo>
                <a:cubicBezTo>
                  <a:pt x="455923" y="532575"/>
                  <a:pt x="465293" y="539687"/>
                  <a:pt x="474663" y="547244"/>
                </a:cubicBezTo>
                <a:cubicBezTo>
                  <a:pt x="470830" y="547244"/>
                  <a:pt x="466996" y="547688"/>
                  <a:pt x="463163" y="547688"/>
                </a:cubicBezTo>
                <a:cubicBezTo>
                  <a:pt x="455923" y="540132"/>
                  <a:pt x="447830" y="533020"/>
                  <a:pt x="439738" y="525908"/>
                </a:cubicBezTo>
                <a:cubicBezTo>
                  <a:pt x="441867" y="525463"/>
                  <a:pt x="443571" y="525463"/>
                  <a:pt x="445701" y="525463"/>
                </a:cubicBezTo>
                <a:close/>
                <a:moveTo>
                  <a:pt x="376199" y="525463"/>
                </a:moveTo>
                <a:cubicBezTo>
                  <a:pt x="378329" y="525463"/>
                  <a:pt x="380458" y="525463"/>
                  <a:pt x="382588" y="525908"/>
                </a:cubicBezTo>
                <a:cubicBezTo>
                  <a:pt x="374070" y="533020"/>
                  <a:pt x="366403" y="540132"/>
                  <a:pt x="358737" y="547688"/>
                </a:cubicBezTo>
                <a:cubicBezTo>
                  <a:pt x="354903" y="547688"/>
                  <a:pt x="351070" y="547244"/>
                  <a:pt x="347663" y="547244"/>
                </a:cubicBezTo>
                <a:cubicBezTo>
                  <a:pt x="356607" y="539687"/>
                  <a:pt x="366403" y="532575"/>
                  <a:pt x="376199" y="525463"/>
                </a:cubicBezTo>
                <a:close/>
                <a:moveTo>
                  <a:pt x="368863" y="525463"/>
                </a:moveTo>
                <a:cubicBezTo>
                  <a:pt x="370930" y="525463"/>
                  <a:pt x="372997" y="525463"/>
                  <a:pt x="374651" y="525463"/>
                </a:cubicBezTo>
                <a:cubicBezTo>
                  <a:pt x="364729" y="532343"/>
                  <a:pt x="355220" y="539222"/>
                  <a:pt x="346125" y="546101"/>
                </a:cubicBezTo>
                <a:cubicBezTo>
                  <a:pt x="342404" y="546101"/>
                  <a:pt x="338684" y="545671"/>
                  <a:pt x="334963" y="545241"/>
                </a:cubicBezTo>
                <a:cubicBezTo>
                  <a:pt x="345712" y="538792"/>
                  <a:pt x="357287" y="531913"/>
                  <a:pt x="368863" y="525463"/>
                </a:cubicBezTo>
                <a:close/>
                <a:moveTo>
                  <a:pt x="182176" y="523876"/>
                </a:moveTo>
                <a:cubicBezTo>
                  <a:pt x="183893" y="534163"/>
                  <a:pt x="185180" y="544022"/>
                  <a:pt x="187325" y="553880"/>
                </a:cubicBezTo>
                <a:cubicBezTo>
                  <a:pt x="179173" y="558595"/>
                  <a:pt x="170592" y="562882"/>
                  <a:pt x="162011" y="566739"/>
                </a:cubicBezTo>
                <a:cubicBezTo>
                  <a:pt x="159436" y="555595"/>
                  <a:pt x="157291" y="544879"/>
                  <a:pt x="155575" y="533735"/>
                </a:cubicBezTo>
                <a:cubicBezTo>
                  <a:pt x="164585" y="530734"/>
                  <a:pt x="173595" y="527305"/>
                  <a:pt x="182176" y="523876"/>
                </a:cubicBezTo>
                <a:close/>
                <a:moveTo>
                  <a:pt x="640149" y="523875"/>
                </a:moveTo>
                <a:cubicBezTo>
                  <a:pt x="648730" y="527304"/>
                  <a:pt x="657740" y="530733"/>
                  <a:pt x="666750" y="533734"/>
                </a:cubicBezTo>
                <a:cubicBezTo>
                  <a:pt x="665034" y="544878"/>
                  <a:pt x="662460" y="555594"/>
                  <a:pt x="660314" y="566738"/>
                </a:cubicBezTo>
                <a:cubicBezTo>
                  <a:pt x="651733" y="562881"/>
                  <a:pt x="643152" y="558594"/>
                  <a:pt x="635000" y="553879"/>
                </a:cubicBezTo>
                <a:cubicBezTo>
                  <a:pt x="636716" y="544021"/>
                  <a:pt x="638433" y="534162"/>
                  <a:pt x="640149" y="523875"/>
                </a:cubicBezTo>
                <a:close/>
                <a:moveTo>
                  <a:pt x="582353" y="522288"/>
                </a:moveTo>
                <a:cubicBezTo>
                  <a:pt x="589848" y="528230"/>
                  <a:pt x="597343" y="533747"/>
                  <a:pt x="604838" y="539264"/>
                </a:cubicBezTo>
                <a:cubicBezTo>
                  <a:pt x="603589" y="547751"/>
                  <a:pt x="602340" y="556664"/>
                  <a:pt x="600674" y="565151"/>
                </a:cubicBezTo>
                <a:cubicBezTo>
                  <a:pt x="593596" y="558361"/>
                  <a:pt x="586517" y="551571"/>
                  <a:pt x="579438" y="543932"/>
                </a:cubicBezTo>
                <a:cubicBezTo>
                  <a:pt x="580687" y="536717"/>
                  <a:pt x="581520" y="529503"/>
                  <a:pt x="582353" y="522288"/>
                </a:cubicBezTo>
                <a:close/>
                <a:moveTo>
                  <a:pt x="239841" y="522288"/>
                </a:moveTo>
                <a:cubicBezTo>
                  <a:pt x="240711" y="529503"/>
                  <a:pt x="241582" y="536717"/>
                  <a:pt x="242888" y="543932"/>
                </a:cubicBezTo>
                <a:cubicBezTo>
                  <a:pt x="235488" y="551571"/>
                  <a:pt x="228088" y="558361"/>
                  <a:pt x="220253" y="565151"/>
                </a:cubicBezTo>
                <a:cubicBezTo>
                  <a:pt x="218947" y="556664"/>
                  <a:pt x="217206" y="547751"/>
                  <a:pt x="215900" y="539264"/>
                </a:cubicBezTo>
                <a:cubicBezTo>
                  <a:pt x="224170" y="533747"/>
                  <a:pt x="232006" y="528230"/>
                  <a:pt x="239841" y="522288"/>
                </a:cubicBezTo>
                <a:close/>
                <a:moveTo>
                  <a:pt x="266123" y="520701"/>
                </a:moveTo>
                <a:cubicBezTo>
                  <a:pt x="266556" y="526669"/>
                  <a:pt x="267422" y="532211"/>
                  <a:pt x="268288" y="538179"/>
                </a:cubicBezTo>
                <a:cubicBezTo>
                  <a:pt x="261361" y="547983"/>
                  <a:pt x="254866" y="557787"/>
                  <a:pt x="247939" y="566739"/>
                </a:cubicBezTo>
                <a:cubicBezTo>
                  <a:pt x="246640" y="559493"/>
                  <a:pt x="245774" y="552246"/>
                  <a:pt x="244475" y="544999"/>
                </a:cubicBezTo>
                <a:cubicBezTo>
                  <a:pt x="251835" y="537326"/>
                  <a:pt x="259196" y="529227"/>
                  <a:pt x="266123" y="520701"/>
                </a:cubicBezTo>
                <a:close/>
                <a:moveTo>
                  <a:pt x="556096" y="520700"/>
                </a:moveTo>
                <a:cubicBezTo>
                  <a:pt x="562681" y="529226"/>
                  <a:pt x="569678" y="537325"/>
                  <a:pt x="576263" y="544998"/>
                </a:cubicBezTo>
                <a:cubicBezTo>
                  <a:pt x="575440" y="552245"/>
                  <a:pt x="574205" y="559492"/>
                  <a:pt x="573382" y="566738"/>
                </a:cubicBezTo>
                <a:cubicBezTo>
                  <a:pt x="566797" y="557786"/>
                  <a:pt x="560623" y="548408"/>
                  <a:pt x="554038" y="538178"/>
                </a:cubicBezTo>
                <a:cubicBezTo>
                  <a:pt x="554861" y="532210"/>
                  <a:pt x="555273" y="526668"/>
                  <a:pt x="556096" y="520700"/>
                </a:cubicBezTo>
                <a:close/>
                <a:moveTo>
                  <a:pt x="210764" y="511176"/>
                </a:moveTo>
                <a:cubicBezTo>
                  <a:pt x="211651" y="520205"/>
                  <a:pt x="212982" y="528804"/>
                  <a:pt x="214313" y="537833"/>
                </a:cubicBezTo>
                <a:cubicBezTo>
                  <a:pt x="205885" y="542992"/>
                  <a:pt x="197457" y="547722"/>
                  <a:pt x="189029" y="552451"/>
                </a:cubicBezTo>
                <a:cubicBezTo>
                  <a:pt x="187255" y="542562"/>
                  <a:pt x="185481" y="532674"/>
                  <a:pt x="184150" y="522785"/>
                </a:cubicBezTo>
                <a:cubicBezTo>
                  <a:pt x="193021" y="519345"/>
                  <a:pt x="201893" y="515476"/>
                  <a:pt x="210764" y="511176"/>
                </a:cubicBezTo>
                <a:close/>
                <a:moveTo>
                  <a:pt x="44215" y="511176"/>
                </a:moveTo>
                <a:cubicBezTo>
                  <a:pt x="46761" y="524598"/>
                  <a:pt x="50156" y="538020"/>
                  <a:pt x="53976" y="551009"/>
                </a:cubicBezTo>
                <a:cubicBezTo>
                  <a:pt x="43791" y="552307"/>
                  <a:pt x="33605" y="553173"/>
                  <a:pt x="22996" y="554039"/>
                </a:cubicBezTo>
                <a:cubicBezTo>
                  <a:pt x="18328" y="540618"/>
                  <a:pt x="14508" y="527196"/>
                  <a:pt x="11113" y="513341"/>
                </a:cubicBezTo>
                <a:cubicBezTo>
                  <a:pt x="22147" y="512908"/>
                  <a:pt x="33181" y="512475"/>
                  <a:pt x="44215" y="511176"/>
                </a:cubicBezTo>
                <a:close/>
                <a:moveTo>
                  <a:pt x="778111" y="511175"/>
                </a:moveTo>
                <a:cubicBezTo>
                  <a:pt x="788721" y="512474"/>
                  <a:pt x="799755" y="512907"/>
                  <a:pt x="811213" y="513340"/>
                </a:cubicBezTo>
                <a:cubicBezTo>
                  <a:pt x="807818" y="527195"/>
                  <a:pt x="803999" y="540617"/>
                  <a:pt x="799330" y="554038"/>
                </a:cubicBezTo>
                <a:cubicBezTo>
                  <a:pt x="788721" y="553172"/>
                  <a:pt x="778535" y="552306"/>
                  <a:pt x="768350" y="551008"/>
                </a:cubicBezTo>
                <a:cubicBezTo>
                  <a:pt x="772170" y="538019"/>
                  <a:pt x="775565" y="524597"/>
                  <a:pt x="778111" y="511175"/>
                </a:cubicBezTo>
                <a:close/>
                <a:moveTo>
                  <a:pt x="611562" y="511175"/>
                </a:moveTo>
                <a:cubicBezTo>
                  <a:pt x="620433" y="515475"/>
                  <a:pt x="629305" y="519344"/>
                  <a:pt x="638176" y="522784"/>
                </a:cubicBezTo>
                <a:cubicBezTo>
                  <a:pt x="636845" y="532673"/>
                  <a:pt x="635071" y="542561"/>
                  <a:pt x="633297" y="552450"/>
                </a:cubicBezTo>
                <a:cubicBezTo>
                  <a:pt x="624425" y="547721"/>
                  <a:pt x="615997" y="542991"/>
                  <a:pt x="608013" y="537832"/>
                </a:cubicBezTo>
                <a:cubicBezTo>
                  <a:pt x="609344" y="528803"/>
                  <a:pt x="610675" y="520204"/>
                  <a:pt x="611562" y="511175"/>
                </a:cubicBezTo>
                <a:close/>
                <a:moveTo>
                  <a:pt x="79205" y="508001"/>
                </a:moveTo>
                <a:cubicBezTo>
                  <a:pt x="81765" y="520990"/>
                  <a:pt x="84326" y="533546"/>
                  <a:pt x="87313" y="546535"/>
                </a:cubicBezTo>
                <a:cubicBezTo>
                  <a:pt x="77498" y="548266"/>
                  <a:pt x="67682" y="549565"/>
                  <a:pt x="57440" y="550864"/>
                </a:cubicBezTo>
                <a:cubicBezTo>
                  <a:pt x="53599" y="537875"/>
                  <a:pt x="50185" y="524454"/>
                  <a:pt x="47625" y="511465"/>
                </a:cubicBezTo>
                <a:cubicBezTo>
                  <a:pt x="58294" y="510599"/>
                  <a:pt x="68963" y="509300"/>
                  <a:pt x="79205" y="508001"/>
                </a:cubicBezTo>
                <a:close/>
                <a:moveTo>
                  <a:pt x="743035" y="508000"/>
                </a:moveTo>
                <a:cubicBezTo>
                  <a:pt x="753590" y="509299"/>
                  <a:pt x="764146" y="510598"/>
                  <a:pt x="774701" y="511464"/>
                </a:cubicBezTo>
                <a:cubicBezTo>
                  <a:pt x="772168" y="524453"/>
                  <a:pt x="768790" y="537874"/>
                  <a:pt x="764990" y="550863"/>
                </a:cubicBezTo>
                <a:cubicBezTo>
                  <a:pt x="754857" y="549564"/>
                  <a:pt x="745146" y="548265"/>
                  <a:pt x="735013" y="546534"/>
                </a:cubicBezTo>
                <a:cubicBezTo>
                  <a:pt x="738391" y="533545"/>
                  <a:pt x="740924" y="520989"/>
                  <a:pt x="743035" y="508000"/>
                </a:cubicBezTo>
                <a:close/>
                <a:moveTo>
                  <a:pt x="709558" y="503238"/>
                </a:moveTo>
                <a:cubicBezTo>
                  <a:pt x="719211" y="504564"/>
                  <a:pt x="729284" y="506331"/>
                  <a:pt x="739776" y="507657"/>
                </a:cubicBezTo>
                <a:cubicBezTo>
                  <a:pt x="737678" y="520472"/>
                  <a:pt x="734740" y="533287"/>
                  <a:pt x="731802" y="546101"/>
                </a:cubicBezTo>
                <a:cubicBezTo>
                  <a:pt x="722149" y="544334"/>
                  <a:pt x="712496" y="542124"/>
                  <a:pt x="703263" y="539915"/>
                </a:cubicBezTo>
                <a:cubicBezTo>
                  <a:pt x="705781" y="527542"/>
                  <a:pt x="707880" y="515169"/>
                  <a:pt x="709558" y="503238"/>
                </a:cubicBezTo>
                <a:close/>
                <a:moveTo>
                  <a:pt x="411163" y="503238"/>
                </a:moveTo>
                <a:cubicBezTo>
                  <a:pt x="400033" y="510118"/>
                  <a:pt x="388902" y="516997"/>
                  <a:pt x="378628" y="523876"/>
                </a:cubicBezTo>
                <a:cubicBezTo>
                  <a:pt x="376916" y="523876"/>
                  <a:pt x="374775" y="523446"/>
                  <a:pt x="373063" y="523446"/>
                </a:cubicBezTo>
                <a:cubicBezTo>
                  <a:pt x="385049" y="516997"/>
                  <a:pt x="397892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2153" y="510118"/>
                  <a:pt x="393572" y="516997"/>
                  <a:pt x="384991" y="523876"/>
                </a:cubicBezTo>
                <a:cubicBezTo>
                  <a:pt x="383274" y="523876"/>
                  <a:pt x="381129" y="523876"/>
                  <a:pt x="379413" y="523876"/>
                </a:cubicBezTo>
                <a:cubicBezTo>
                  <a:pt x="389710" y="516997"/>
                  <a:pt x="400007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4275" y="510118"/>
                  <a:pt x="397817" y="516997"/>
                  <a:pt x="391359" y="523876"/>
                </a:cubicBezTo>
                <a:cubicBezTo>
                  <a:pt x="389637" y="523876"/>
                  <a:pt x="387485" y="523876"/>
                  <a:pt x="385763" y="523876"/>
                </a:cubicBezTo>
                <a:cubicBezTo>
                  <a:pt x="393943" y="516997"/>
                  <a:pt x="402122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6400" y="510495"/>
                  <a:pt x="402071" y="517753"/>
                  <a:pt x="397741" y="525463"/>
                </a:cubicBezTo>
                <a:cubicBezTo>
                  <a:pt x="396009" y="525463"/>
                  <a:pt x="393845" y="525010"/>
                  <a:pt x="392113" y="525010"/>
                </a:cubicBezTo>
                <a:cubicBezTo>
                  <a:pt x="398174" y="517753"/>
                  <a:pt x="404669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08535" y="510495"/>
                  <a:pt x="406346" y="517753"/>
                  <a:pt x="404156" y="525463"/>
                </a:cubicBezTo>
                <a:cubicBezTo>
                  <a:pt x="402404" y="525463"/>
                  <a:pt x="400215" y="525463"/>
                  <a:pt x="398463" y="525463"/>
                </a:cubicBezTo>
                <a:cubicBezTo>
                  <a:pt x="402404" y="517753"/>
                  <a:pt x="406784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1163" y="510495"/>
                  <a:pt x="410709" y="517753"/>
                  <a:pt x="410709" y="525463"/>
                </a:cubicBezTo>
                <a:cubicBezTo>
                  <a:pt x="408895" y="525463"/>
                  <a:pt x="406627" y="525463"/>
                  <a:pt x="404813" y="525463"/>
                </a:cubicBezTo>
                <a:cubicBezTo>
                  <a:pt x="406627" y="517753"/>
                  <a:pt x="408895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3431" y="510495"/>
                  <a:pt x="415699" y="517753"/>
                  <a:pt x="417513" y="525463"/>
                </a:cubicBezTo>
                <a:cubicBezTo>
                  <a:pt x="415699" y="525463"/>
                  <a:pt x="413431" y="525463"/>
                  <a:pt x="411616" y="525463"/>
                </a:cubicBezTo>
                <a:cubicBezTo>
                  <a:pt x="411616" y="517753"/>
                  <a:pt x="411163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5542" y="510495"/>
                  <a:pt x="419921" y="517753"/>
                  <a:pt x="423863" y="525463"/>
                </a:cubicBezTo>
                <a:cubicBezTo>
                  <a:pt x="422111" y="525463"/>
                  <a:pt x="419921" y="525463"/>
                  <a:pt x="418170" y="525463"/>
                </a:cubicBezTo>
                <a:cubicBezTo>
                  <a:pt x="415980" y="517753"/>
                  <a:pt x="413353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7657" y="510495"/>
                  <a:pt x="424152" y="517753"/>
                  <a:pt x="430213" y="525010"/>
                </a:cubicBezTo>
                <a:cubicBezTo>
                  <a:pt x="428048" y="525010"/>
                  <a:pt x="426316" y="525463"/>
                  <a:pt x="424152" y="525463"/>
                </a:cubicBezTo>
                <a:cubicBezTo>
                  <a:pt x="420255" y="517753"/>
                  <a:pt x="415492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9773" y="510118"/>
                  <a:pt x="428383" y="516997"/>
                  <a:pt x="436563" y="523876"/>
                </a:cubicBezTo>
                <a:cubicBezTo>
                  <a:pt x="434410" y="523876"/>
                  <a:pt x="432688" y="523876"/>
                  <a:pt x="430536" y="523876"/>
                </a:cubicBezTo>
                <a:cubicBezTo>
                  <a:pt x="424509" y="516997"/>
                  <a:pt x="418051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21889" y="510118"/>
                  <a:pt x="432616" y="516997"/>
                  <a:pt x="442913" y="523876"/>
                </a:cubicBezTo>
                <a:cubicBezTo>
                  <a:pt x="440768" y="523876"/>
                  <a:pt x="439051" y="523876"/>
                  <a:pt x="436906" y="523876"/>
                </a:cubicBezTo>
                <a:cubicBezTo>
                  <a:pt x="428754" y="516997"/>
                  <a:pt x="420173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24434" y="510118"/>
                  <a:pt x="436848" y="516997"/>
                  <a:pt x="449263" y="523446"/>
                </a:cubicBezTo>
                <a:cubicBezTo>
                  <a:pt x="447122" y="523446"/>
                  <a:pt x="445410" y="523876"/>
                  <a:pt x="443270" y="523876"/>
                </a:cubicBezTo>
                <a:cubicBezTo>
                  <a:pt x="432995" y="516997"/>
                  <a:pt x="422293" y="510118"/>
                  <a:pt x="411163" y="503238"/>
                </a:cubicBezTo>
                <a:close/>
                <a:moveTo>
                  <a:pt x="112768" y="503238"/>
                </a:moveTo>
                <a:cubicBezTo>
                  <a:pt x="114446" y="515169"/>
                  <a:pt x="116545" y="527542"/>
                  <a:pt x="119063" y="539915"/>
                </a:cubicBezTo>
                <a:cubicBezTo>
                  <a:pt x="109410" y="542124"/>
                  <a:pt x="100177" y="544334"/>
                  <a:pt x="90524" y="546101"/>
                </a:cubicBezTo>
                <a:cubicBezTo>
                  <a:pt x="87167" y="533287"/>
                  <a:pt x="84648" y="520472"/>
                  <a:pt x="82550" y="507657"/>
                </a:cubicBezTo>
                <a:cubicBezTo>
                  <a:pt x="92622" y="506331"/>
                  <a:pt x="102695" y="504564"/>
                  <a:pt x="112768" y="503238"/>
                </a:cubicBezTo>
                <a:close/>
                <a:moveTo>
                  <a:pt x="265339" y="501651"/>
                </a:moveTo>
                <a:cubicBezTo>
                  <a:pt x="265793" y="507671"/>
                  <a:pt x="266246" y="513260"/>
                  <a:pt x="266700" y="519279"/>
                </a:cubicBezTo>
                <a:cubicBezTo>
                  <a:pt x="259443" y="527448"/>
                  <a:pt x="251732" y="535617"/>
                  <a:pt x="244021" y="542926"/>
                </a:cubicBezTo>
                <a:cubicBezTo>
                  <a:pt x="243114" y="536047"/>
                  <a:pt x="242207" y="528738"/>
                  <a:pt x="241300" y="521429"/>
                </a:cubicBezTo>
                <a:cubicBezTo>
                  <a:pt x="249464" y="514980"/>
                  <a:pt x="257175" y="508530"/>
                  <a:pt x="265339" y="501651"/>
                </a:cubicBezTo>
                <a:close/>
                <a:moveTo>
                  <a:pt x="557296" y="501650"/>
                </a:moveTo>
                <a:cubicBezTo>
                  <a:pt x="564398" y="508529"/>
                  <a:pt x="571918" y="514979"/>
                  <a:pt x="579438" y="521428"/>
                </a:cubicBezTo>
                <a:cubicBezTo>
                  <a:pt x="578603" y="528737"/>
                  <a:pt x="577767" y="536046"/>
                  <a:pt x="576514" y="542925"/>
                </a:cubicBezTo>
                <a:cubicBezTo>
                  <a:pt x="569829" y="535616"/>
                  <a:pt x="562727" y="527447"/>
                  <a:pt x="555625" y="519278"/>
                </a:cubicBezTo>
                <a:cubicBezTo>
                  <a:pt x="556461" y="513259"/>
                  <a:pt x="556878" y="507670"/>
                  <a:pt x="557296" y="501650"/>
                </a:cubicBezTo>
                <a:close/>
                <a:moveTo>
                  <a:pt x="674727" y="496888"/>
                </a:moveTo>
                <a:cubicBezTo>
                  <a:pt x="684768" y="499061"/>
                  <a:pt x="694373" y="500799"/>
                  <a:pt x="704850" y="502536"/>
                </a:cubicBezTo>
                <a:cubicBezTo>
                  <a:pt x="703104" y="514267"/>
                  <a:pt x="700921" y="526432"/>
                  <a:pt x="698302" y="538163"/>
                </a:cubicBezTo>
                <a:cubicBezTo>
                  <a:pt x="688697" y="535991"/>
                  <a:pt x="679093" y="533384"/>
                  <a:pt x="669925" y="530343"/>
                </a:cubicBezTo>
                <a:cubicBezTo>
                  <a:pt x="671671" y="519046"/>
                  <a:pt x="673418" y="508185"/>
                  <a:pt x="674727" y="496888"/>
                </a:cubicBezTo>
                <a:close/>
                <a:moveTo>
                  <a:pt x="584790" y="496888"/>
                </a:moveTo>
                <a:cubicBezTo>
                  <a:pt x="593060" y="501686"/>
                  <a:pt x="601331" y="506047"/>
                  <a:pt x="609601" y="510408"/>
                </a:cubicBezTo>
                <a:cubicBezTo>
                  <a:pt x="608731" y="519131"/>
                  <a:pt x="607860" y="527854"/>
                  <a:pt x="606554" y="536576"/>
                </a:cubicBezTo>
                <a:cubicBezTo>
                  <a:pt x="598284" y="531343"/>
                  <a:pt x="590448" y="525673"/>
                  <a:pt x="582613" y="519567"/>
                </a:cubicBezTo>
                <a:cubicBezTo>
                  <a:pt x="583484" y="512153"/>
                  <a:pt x="583919" y="504302"/>
                  <a:pt x="584790" y="496888"/>
                </a:cubicBezTo>
                <a:close/>
                <a:moveTo>
                  <a:pt x="237571" y="496888"/>
                </a:moveTo>
                <a:cubicBezTo>
                  <a:pt x="237999" y="504302"/>
                  <a:pt x="238856" y="512153"/>
                  <a:pt x="239713" y="519567"/>
                </a:cubicBezTo>
                <a:cubicBezTo>
                  <a:pt x="232002" y="525673"/>
                  <a:pt x="224291" y="531343"/>
                  <a:pt x="216152" y="536576"/>
                </a:cubicBezTo>
                <a:cubicBezTo>
                  <a:pt x="214867" y="527854"/>
                  <a:pt x="214010" y="519131"/>
                  <a:pt x="212725" y="510408"/>
                </a:cubicBezTo>
                <a:cubicBezTo>
                  <a:pt x="221293" y="506047"/>
                  <a:pt x="229432" y="501686"/>
                  <a:pt x="237571" y="496888"/>
                </a:cubicBezTo>
                <a:close/>
                <a:moveTo>
                  <a:pt x="147598" y="496888"/>
                </a:moveTo>
                <a:cubicBezTo>
                  <a:pt x="148907" y="508185"/>
                  <a:pt x="150217" y="519046"/>
                  <a:pt x="152400" y="530343"/>
                </a:cubicBezTo>
                <a:cubicBezTo>
                  <a:pt x="143232" y="533384"/>
                  <a:pt x="133628" y="535991"/>
                  <a:pt x="124023" y="538163"/>
                </a:cubicBezTo>
                <a:cubicBezTo>
                  <a:pt x="121404" y="526432"/>
                  <a:pt x="119221" y="514267"/>
                  <a:pt x="117475" y="502536"/>
                </a:cubicBezTo>
                <a:cubicBezTo>
                  <a:pt x="127516" y="500799"/>
                  <a:pt x="137557" y="499061"/>
                  <a:pt x="147598" y="496888"/>
                </a:cubicBezTo>
                <a:close/>
                <a:moveTo>
                  <a:pt x="643196" y="490538"/>
                </a:moveTo>
                <a:cubicBezTo>
                  <a:pt x="652635" y="493127"/>
                  <a:pt x="662074" y="495284"/>
                  <a:pt x="671513" y="497441"/>
                </a:cubicBezTo>
                <a:cubicBezTo>
                  <a:pt x="670226" y="508225"/>
                  <a:pt x="668510" y="519441"/>
                  <a:pt x="666794" y="530226"/>
                </a:cubicBezTo>
                <a:cubicBezTo>
                  <a:pt x="657354" y="527207"/>
                  <a:pt x="648773" y="524187"/>
                  <a:pt x="639763" y="520736"/>
                </a:cubicBezTo>
                <a:cubicBezTo>
                  <a:pt x="641050" y="510814"/>
                  <a:pt x="642337" y="500892"/>
                  <a:pt x="643196" y="490538"/>
                </a:cubicBezTo>
                <a:close/>
                <a:moveTo>
                  <a:pt x="177113" y="490538"/>
                </a:moveTo>
                <a:cubicBezTo>
                  <a:pt x="178401" y="500892"/>
                  <a:pt x="179259" y="510814"/>
                  <a:pt x="180975" y="520736"/>
                </a:cubicBezTo>
                <a:cubicBezTo>
                  <a:pt x="171965" y="524187"/>
                  <a:pt x="162955" y="527207"/>
                  <a:pt x="153945" y="530226"/>
                </a:cubicBezTo>
                <a:cubicBezTo>
                  <a:pt x="152228" y="519441"/>
                  <a:pt x="150512" y="508225"/>
                  <a:pt x="149225" y="497441"/>
                </a:cubicBezTo>
                <a:cubicBezTo>
                  <a:pt x="158664" y="495284"/>
                  <a:pt x="168103" y="493127"/>
                  <a:pt x="177113" y="490538"/>
                </a:cubicBezTo>
                <a:close/>
                <a:moveTo>
                  <a:pt x="291228" y="488951"/>
                </a:moveTo>
                <a:cubicBezTo>
                  <a:pt x="291228" y="492835"/>
                  <a:pt x="291664" y="496719"/>
                  <a:pt x="292100" y="501035"/>
                </a:cubicBezTo>
                <a:cubicBezTo>
                  <a:pt x="285127" y="512255"/>
                  <a:pt x="278591" y="523044"/>
                  <a:pt x="271618" y="533401"/>
                </a:cubicBezTo>
                <a:cubicBezTo>
                  <a:pt x="271182" y="527791"/>
                  <a:pt x="270311" y="521749"/>
                  <a:pt x="269875" y="516139"/>
                </a:cubicBezTo>
                <a:cubicBezTo>
                  <a:pt x="276847" y="507508"/>
                  <a:pt x="284256" y="498445"/>
                  <a:pt x="291228" y="488951"/>
                </a:cubicBezTo>
                <a:close/>
                <a:moveTo>
                  <a:pt x="531097" y="488950"/>
                </a:moveTo>
                <a:cubicBezTo>
                  <a:pt x="538069" y="498444"/>
                  <a:pt x="545042" y="507507"/>
                  <a:pt x="552450" y="516138"/>
                </a:cubicBezTo>
                <a:cubicBezTo>
                  <a:pt x="552014" y="522180"/>
                  <a:pt x="551143" y="527790"/>
                  <a:pt x="550707" y="533400"/>
                </a:cubicBezTo>
                <a:cubicBezTo>
                  <a:pt x="543734" y="523043"/>
                  <a:pt x="537198" y="512254"/>
                  <a:pt x="530225" y="501034"/>
                </a:cubicBezTo>
                <a:cubicBezTo>
                  <a:pt x="530661" y="496718"/>
                  <a:pt x="530661" y="492834"/>
                  <a:pt x="531097" y="488950"/>
                </a:cubicBezTo>
                <a:close/>
                <a:moveTo>
                  <a:pt x="615296" y="481013"/>
                </a:moveTo>
                <a:cubicBezTo>
                  <a:pt x="623701" y="483641"/>
                  <a:pt x="632525" y="486268"/>
                  <a:pt x="641350" y="488896"/>
                </a:cubicBezTo>
                <a:cubicBezTo>
                  <a:pt x="640510" y="498968"/>
                  <a:pt x="639249" y="509041"/>
                  <a:pt x="637988" y="519113"/>
                </a:cubicBezTo>
                <a:cubicBezTo>
                  <a:pt x="629584" y="515610"/>
                  <a:pt x="621180" y="511668"/>
                  <a:pt x="612775" y="507727"/>
                </a:cubicBezTo>
                <a:cubicBezTo>
                  <a:pt x="613616" y="498968"/>
                  <a:pt x="614456" y="489772"/>
                  <a:pt x="615296" y="481013"/>
                </a:cubicBezTo>
                <a:close/>
                <a:moveTo>
                  <a:pt x="558527" y="481013"/>
                </a:moveTo>
                <a:cubicBezTo>
                  <a:pt x="566410" y="486168"/>
                  <a:pt x="574292" y="490893"/>
                  <a:pt x="582613" y="495618"/>
                </a:cubicBezTo>
                <a:cubicBezTo>
                  <a:pt x="581737" y="502921"/>
                  <a:pt x="581299" y="510224"/>
                  <a:pt x="580423" y="517526"/>
                </a:cubicBezTo>
                <a:cubicBezTo>
                  <a:pt x="572541" y="511512"/>
                  <a:pt x="564658" y="505069"/>
                  <a:pt x="557213" y="498625"/>
                </a:cubicBezTo>
                <a:cubicBezTo>
                  <a:pt x="557651" y="492611"/>
                  <a:pt x="558089" y="486598"/>
                  <a:pt x="558527" y="481013"/>
                </a:cubicBezTo>
                <a:close/>
                <a:moveTo>
                  <a:pt x="262294" y="481013"/>
                </a:moveTo>
                <a:cubicBezTo>
                  <a:pt x="262705" y="486598"/>
                  <a:pt x="263115" y="492611"/>
                  <a:pt x="263526" y="498625"/>
                </a:cubicBezTo>
                <a:cubicBezTo>
                  <a:pt x="256546" y="505069"/>
                  <a:pt x="249156" y="511512"/>
                  <a:pt x="241766" y="517526"/>
                </a:cubicBezTo>
                <a:cubicBezTo>
                  <a:pt x="240945" y="510224"/>
                  <a:pt x="240124" y="502921"/>
                  <a:pt x="239713" y="495618"/>
                </a:cubicBezTo>
                <a:cubicBezTo>
                  <a:pt x="247514" y="490893"/>
                  <a:pt x="254904" y="486168"/>
                  <a:pt x="262294" y="481013"/>
                </a:cubicBezTo>
                <a:close/>
                <a:moveTo>
                  <a:pt x="207065" y="481013"/>
                </a:moveTo>
                <a:cubicBezTo>
                  <a:pt x="207893" y="489772"/>
                  <a:pt x="208722" y="498968"/>
                  <a:pt x="209550" y="507727"/>
                </a:cubicBezTo>
                <a:cubicBezTo>
                  <a:pt x="201267" y="511668"/>
                  <a:pt x="192985" y="515610"/>
                  <a:pt x="184702" y="519113"/>
                </a:cubicBezTo>
                <a:cubicBezTo>
                  <a:pt x="183046" y="509041"/>
                  <a:pt x="182217" y="498968"/>
                  <a:pt x="180975" y="488896"/>
                </a:cubicBezTo>
                <a:cubicBezTo>
                  <a:pt x="190086" y="486268"/>
                  <a:pt x="198783" y="483641"/>
                  <a:pt x="207065" y="481013"/>
                </a:cubicBezTo>
                <a:close/>
                <a:moveTo>
                  <a:pt x="290085" y="476251"/>
                </a:moveTo>
                <a:cubicBezTo>
                  <a:pt x="290085" y="480485"/>
                  <a:pt x="290513" y="484295"/>
                  <a:pt x="290513" y="488105"/>
                </a:cubicBezTo>
                <a:cubicBezTo>
                  <a:pt x="283674" y="497418"/>
                  <a:pt x="276836" y="506308"/>
                  <a:pt x="269570" y="514351"/>
                </a:cubicBezTo>
                <a:cubicBezTo>
                  <a:pt x="269143" y="508848"/>
                  <a:pt x="268715" y="503345"/>
                  <a:pt x="268288" y="497841"/>
                </a:cubicBezTo>
                <a:cubicBezTo>
                  <a:pt x="275554" y="491068"/>
                  <a:pt x="282820" y="483871"/>
                  <a:pt x="290085" y="476251"/>
                </a:cubicBezTo>
                <a:close/>
                <a:moveTo>
                  <a:pt x="532652" y="476250"/>
                </a:moveTo>
                <a:cubicBezTo>
                  <a:pt x="539781" y="483870"/>
                  <a:pt x="546909" y="491067"/>
                  <a:pt x="554038" y="497840"/>
                </a:cubicBezTo>
                <a:cubicBezTo>
                  <a:pt x="553619" y="503344"/>
                  <a:pt x="553199" y="508847"/>
                  <a:pt x="552361" y="514350"/>
                </a:cubicBezTo>
                <a:cubicBezTo>
                  <a:pt x="545651" y="506307"/>
                  <a:pt x="538523" y="497417"/>
                  <a:pt x="531813" y="488104"/>
                </a:cubicBezTo>
                <a:cubicBezTo>
                  <a:pt x="532232" y="484294"/>
                  <a:pt x="532232" y="480484"/>
                  <a:pt x="532652" y="476250"/>
                </a:cubicBezTo>
                <a:close/>
                <a:moveTo>
                  <a:pt x="234824" y="473076"/>
                </a:moveTo>
                <a:cubicBezTo>
                  <a:pt x="235253" y="480073"/>
                  <a:pt x="236110" y="487070"/>
                  <a:pt x="236538" y="494067"/>
                </a:cubicBezTo>
                <a:cubicBezTo>
                  <a:pt x="228399" y="498594"/>
                  <a:pt x="220259" y="502710"/>
                  <a:pt x="211692" y="506414"/>
                </a:cubicBezTo>
                <a:cubicBezTo>
                  <a:pt x="210835" y="498183"/>
                  <a:pt x="209978" y="489539"/>
                  <a:pt x="209550" y="481308"/>
                </a:cubicBezTo>
                <a:cubicBezTo>
                  <a:pt x="218118" y="478838"/>
                  <a:pt x="226685" y="475957"/>
                  <a:pt x="234824" y="473076"/>
                </a:cubicBezTo>
                <a:close/>
                <a:moveTo>
                  <a:pt x="587073" y="473075"/>
                </a:moveTo>
                <a:cubicBezTo>
                  <a:pt x="595641" y="475956"/>
                  <a:pt x="604209" y="478837"/>
                  <a:pt x="612776" y="481307"/>
                </a:cubicBezTo>
                <a:cubicBezTo>
                  <a:pt x="611919" y="489538"/>
                  <a:pt x="611491" y="498182"/>
                  <a:pt x="610206" y="506413"/>
                </a:cubicBezTo>
                <a:cubicBezTo>
                  <a:pt x="602067" y="502709"/>
                  <a:pt x="593499" y="498593"/>
                  <a:pt x="585788" y="494066"/>
                </a:cubicBezTo>
                <a:cubicBezTo>
                  <a:pt x="586217" y="487069"/>
                  <a:pt x="586645" y="480072"/>
                  <a:pt x="587073" y="473075"/>
                </a:cubicBezTo>
                <a:close/>
                <a:moveTo>
                  <a:pt x="783958" y="468313"/>
                </a:moveTo>
                <a:cubicBezTo>
                  <a:pt x="795689" y="468743"/>
                  <a:pt x="806985" y="469173"/>
                  <a:pt x="819150" y="469603"/>
                </a:cubicBezTo>
                <a:cubicBezTo>
                  <a:pt x="817412" y="482931"/>
                  <a:pt x="814805" y="496260"/>
                  <a:pt x="811764" y="509588"/>
                </a:cubicBezTo>
                <a:cubicBezTo>
                  <a:pt x="800468" y="509158"/>
                  <a:pt x="789171" y="508728"/>
                  <a:pt x="777875" y="507868"/>
                </a:cubicBezTo>
                <a:cubicBezTo>
                  <a:pt x="780482" y="494540"/>
                  <a:pt x="782654" y="481642"/>
                  <a:pt x="783958" y="468313"/>
                </a:cubicBezTo>
                <a:close/>
                <a:moveTo>
                  <a:pt x="37014" y="468313"/>
                </a:moveTo>
                <a:cubicBezTo>
                  <a:pt x="38267" y="481504"/>
                  <a:pt x="40356" y="494270"/>
                  <a:pt x="42863" y="507461"/>
                </a:cubicBezTo>
                <a:cubicBezTo>
                  <a:pt x="32001" y="508312"/>
                  <a:pt x="21139" y="508737"/>
                  <a:pt x="10277" y="509588"/>
                </a:cubicBezTo>
                <a:cubicBezTo>
                  <a:pt x="7353" y="495972"/>
                  <a:pt x="4846" y="482781"/>
                  <a:pt x="3175" y="469590"/>
                </a:cubicBezTo>
                <a:cubicBezTo>
                  <a:pt x="14872" y="469164"/>
                  <a:pt x="25734" y="468739"/>
                  <a:pt x="37014" y="468313"/>
                </a:cubicBezTo>
                <a:close/>
                <a:moveTo>
                  <a:pt x="72651" y="466726"/>
                </a:moveTo>
                <a:cubicBezTo>
                  <a:pt x="73935" y="479326"/>
                  <a:pt x="75647" y="492360"/>
                  <a:pt x="77788" y="504960"/>
                </a:cubicBezTo>
                <a:cubicBezTo>
                  <a:pt x="67086" y="506263"/>
                  <a:pt x="56383" y="507132"/>
                  <a:pt x="45681" y="508001"/>
                </a:cubicBezTo>
                <a:cubicBezTo>
                  <a:pt x="43113" y="494967"/>
                  <a:pt x="40972" y="481498"/>
                  <a:pt x="39688" y="468464"/>
                </a:cubicBezTo>
                <a:cubicBezTo>
                  <a:pt x="50818" y="468030"/>
                  <a:pt x="61949" y="467161"/>
                  <a:pt x="72651" y="466726"/>
                </a:cubicBezTo>
                <a:close/>
                <a:moveTo>
                  <a:pt x="748087" y="465138"/>
                </a:moveTo>
                <a:cubicBezTo>
                  <a:pt x="758789" y="465573"/>
                  <a:pt x="769920" y="466442"/>
                  <a:pt x="781050" y="466876"/>
                </a:cubicBezTo>
                <a:cubicBezTo>
                  <a:pt x="779766" y="479910"/>
                  <a:pt x="777625" y="493379"/>
                  <a:pt x="775057" y="506413"/>
                </a:cubicBezTo>
                <a:cubicBezTo>
                  <a:pt x="764355" y="505544"/>
                  <a:pt x="753652" y="504675"/>
                  <a:pt x="742950" y="503372"/>
                </a:cubicBezTo>
                <a:cubicBezTo>
                  <a:pt x="745091" y="490772"/>
                  <a:pt x="746803" y="477738"/>
                  <a:pt x="748087" y="465138"/>
                </a:cubicBezTo>
                <a:close/>
                <a:moveTo>
                  <a:pt x="108366" y="463551"/>
                </a:moveTo>
                <a:cubicBezTo>
                  <a:pt x="109670" y="475978"/>
                  <a:pt x="110974" y="488405"/>
                  <a:pt x="112713" y="500832"/>
                </a:cubicBezTo>
                <a:cubicBezTo>
                  <a:pt x="102281" y="502163"/>
                  <a:pt x="91848" y="503495"/>
                  <a:pt x="81416" y="504826"/>
                </a:cubicBezTo>
                <a:cubicBezTo>
                  <a:pt x="79243" y="491956"/>
                  <a:pt x="77504" y="479085"/>
                  <a:pt x="76200" y="465770"/>
                </a:cubicBezTo>
                <a:cubicBezTo>
                  <a:pt x="87502" y="465327"/>
                  <a:pt x="97934" y="464439"/>
                  <a:pt x="108366" y="463551"/>
                </a:cubicBezTo>
                <a:close/>
                <a:moveTo>
                  <a:pt x="713525" y="463550"/>
                </a:moveTo>
                <a:cubicBezTo>
                  <a:pt x="724392" y="464404"/>
                  <a:pt x="734824" y="465257"/>
                  <a:pt x="746126" y="465684"/>
                </a:cubicBezTo>
                <a:cubicBezTo>
                  <a:pt x="744822" y="478487"/>
                  <a:pt x="743083" y="490862"/>
                  <a:pt x="740910" y="503238"/>
                </a:cubicBezTo>
                <a:cubicBezTo>
                  <a:pt x="730478" y="501958"/>
                  <a:pt x="720045" y="500678"/>
                  <a:pt x="709613" y="499397"/>
                </a:cubicBezTo>
                <a:cubicBezTo>
                  <a:pt x="711352" y="487448"/>
                  <a:pt x="712656" y="475499"/>
                  <a:pt x="713525" y="463550"/>
                </a:cubicBezTo>
                <a:close/>
                <a:moveTo>
                  <a:pt x="559661" y="461963"/>
                </a:moveTo>
                <a:cubicBezTo>
                  <a:pt x="567841" y="465396"/>
                  <a:pt x="576020" y="468399"/>
                  <a:pt x="584200" y="471831"/>
                </a:cubicBezTo>
                <a:cubicBezTo>
                  <a:pt x="583770" y="479125"/>
                  <a:pt x="583339" y="486419"/>
                  <a:pt x="582478" y="493713"/>
                </a:cubicBezTo>
                <a:cubicBezTo>
                  <a:pt x="574298" y="488994"/>
                  <a:pt x="566549" y="484274"/>
                  <a:pt x="558800" y="479554"/>
                </a:cubicBezTo>
                <a:cubicBezTo>
                  <a:pt x="559231" y="473548"/>
                  <a:pt x="559231" y="467541"/>
                  <a:pt x="559661" y="461963"/>
                </a:cubicBezTo>
                <a:close/>
                <a:moveTo>
                  <a:pt x="532254" y="461963"/>
                </a:moveTo>
                <a:cubicBezTo>
                  <a:pt x="540192" y="467592"/>
                  <a:pt x="547688" y="473220"/>
                  <a:pt x="555626" y="478416"/>
                </a:cubicBezTo>
                <a:cubicBezTo>
                  <a:pt x="555185" y="484044"/>
                  <a:pt x="554744" y="489673"/>
                  <a:pt x="554303" y="495301"/>
                </a:cubicBezTo>
                <a:cubicBezTo>
                  <a:pt x="546806" y="488374"/>
                  <a:pt x="539310" y="481446"/>
                  <a:pt x="531813" y="474086"/>
                </a:cubicBezTo>
                <a:cubicBezTo>
                  <a:pt x="532254" y="469757"/>
                  <a:pt x="532254" y="465860"/>
                  <a:pt x="532254" y="461963"/>
                </a:cubicBezTo>
                <a:close/>
                <a:moveTo>
                  <a:pt x="289631" y="461963"/>
                </a:moveTo>
                <a:cubicBezTo>
                  <a:pt x="290072" y="465860"/>
                  <a:pt x="290072" y="469757"/>
                  <a:pt x="290513" y="474086"/>
                </a:cubicBezTo>
                <a:cubicBezTo>
                  <a:pt x="283016" y="481446"/>
                  <a:pt x="275520" y="488374"/>
                  <a:pt x="268023" y="495301"/>
                </a:cubicBezTo>
                <a:cubicBezTo>
                  <a:pt x="267141" y="489673"/>
                  <a:pt x="267141" y="484044"/>
                  <a:pt x="266700" y="478416"/>
                </a:cubicBezTo>
                <a:cubicBezTo>
                  <a:pt x="274638" y="473220"/>
                  <a:pt x="282134" y="467592"/>
                  <a:pt x="289631" y="461963"/>
                </a:cubicBezTo>
                <a:close/>
                <a:moveTo>
                  <a:pt x="262664" y="461963"/>
                </a:moveTo>
                <a:cubicBezTo>
                  <a:pt x="262664" y="467617"/>
                  <a:pt x="263094" y="473706"/>
                  <a:pt x="263525" y="479361"/>
                </a:cubicBezTo>
                <a:cubicBezTo>
                  <a:pt x="255776" y="484580"/>
                  <a:pt x="247596" y="489364"/>
                  <a:pt x="239416" y="493713"/>
                </a:cubicBezTo>
                <a:cubicBezTo>
                  <a:pt x="238986" y="486754"/>
                  <a:pt x="238555" y="479361"/>
                  <a:pt x="238125" y="471967"/>
                </a:cubicBezTo>
                <a:cubicBezTo>
                  <a:pt x="246305" y="468487"/>
                  <a:pt x="254484" y="465443"/>
                  <a:pt x="262664" y="461963"/>
                </a:cubicBezTo>
                <a:close/>
                <a:moveTo>
                  <a:pt x="143059" y="460376"/>
                </a:moveTo>
                <a:cubicBezTo>
                  <a:pt x="143486" y="471525"/>
                  <a:pt x="144769" y="483119"/>
                  <a:pt x="146051" y="494713"/>
                </a:cubicBezTo>
                <a:cubicBezTo>
                  <a:pt x="136221" y="496497"/>
                  <a:pt x="126390" y="498281"/>
                  <a:pt x="116560" y="500064"/>
                </a:cubicBezTo>
                <a:cubicBezTo>
                  <a:pt x="114850" y="487578"/>
                  <a:pt x="113568" y="475538"/>
                  <a:pt x="112713" y="463052"/>
                </a:cubicBezTo>
                <a:cubicBezTo>
                  <a:pt x="122971" y="462160"/>
                  <a:pt x="133229" y="461268"/>
                  <a:pt x="143059" y="460376"/>
                </a:cubicBezTo>
                <a:close/>
                <a:moveTo>
                  <a:pt x="677680" y="460375"/>
                </a:moveTo>
                <a:cubicBezTo>
                  <a:pt x="687510" y="461231"/>
                  <a:pt x="697768" y="462088"/>
                  <a:pt x="708026" y="462944"/>
                </a:cubicBezTo>
                <a:cubicBezTo>
                  <a:pt x="707171" y="474930"/>
                  <a:pt x="705889" y="486489"/>
                  <a:pt x="704179" y="498475"/>
                </a:cubicBezTo>
                <a:cubicBezTo>
                  <a:pt x="694349" y="496763"/>
                  <a:pt x="684519" y="495051"/>
                  <a:pt x="674688" y="493338"/>
                </a:cubicBezTo>
                <a:cubicBezTo>
                  <a:pt x="675970" y="482208"/>
                  <a:pt x="676825" y="471077"/>
                  <a:pt x="677680" y="460375"/>
                </a:cubicBezTo>
                <a:close/>
                <a:moveTo>
                  <a:pt x="312738" y="457201"/>
                </a:moveTo>
                <a:cubicBezTo>
                  <a:pt x="312738" y="458903"/>
                  <a:pt x="312738" y="461031"/>
                  <a:pt x="312738" y="463158"/>
                </a:cubicBezTo>
                <a:cubicBezTo>
                  <a:pt x="306288" y="475498"/>
                  <a:pt x="299409" y="486987"/>
                  <a:pt x="292960" y="498476"/>
                </a:cubicBezTo>
                <a:cubicBezTo>
                  <a:pt x="292530" y="494647"/>
                  <a:pt x="292530" y="490817"/>
                  <a:pt x="292100" y="486987"/>
                </a:cubicBezTo>
                <a:cubicBezTo>
                  <a:pt x="298979" y="477200"/>
                  <a:pt x="305859" y="467414"/>
                  <a:pt x="312738" y="457201"/>
                </a:cubicBezTo>
                <a:close/>
                <a:moveTo>
                  <a:pt x="175625" y="457201"/>
                </a:moveTo>
                <a:cubicBezTo>
                  <a:pt x="176060" y="467199"/>
                  <a:pt x="176930" y="477196"/>
                  <a:pt x="177800" y="487629"/>
                </a:cubicBezTo>
                <a:cubicBezTo>
                  <a:pt x="168231" y="489802"/>
                  <a:pt x="158663" y="491976"/>
                  <a:pt x="149094" y="493714"/>
                </a:cubicBezTo>
                <a:cubicBezTo>
                  <a:pt x="147790" y="482847"/>
                  <a:pt x="146920" y="471546"/>
                  <a:pt x="146050" y="460679"/>
                </a:cubicBezTo>
                <a:cubicBezTo>
                  <a:pt x="156053" y="459375"/>
                  <a:pt x="166057" y="458505"/>
                  <a:pt x="175625" y="457201"/>
                </a:cubicBezTo>
                <a:close/>
                <a:moveTo>
                  <a:pt x="646700" y="457200"/>
                </a:moveTo>
                <a:cubicBezTo>
                  <a:pt x="656268" y="458489"/>
                  <a:pt x="666272" y="459778"/>
                  <a:pt x="676275" y="460637"/>
                </a:cubicBezTo>
                <a:cubicBezTo>
                  <a:pt x="675405" y="471805"/>
                  <a:pt x="674535" y="482545"/>
                  <a:pt x="673231" y="493713"/>
                </a:cubicBezTo>
                <a:cubicBezTo>
                  <a:pt x="663662" y="491565"/>
                  <a:pt x="654094" y="489418"/>
                  <a:pt x="644525" y="487270"/>
                </a:cubicBezTo>
                <a:cubicBezTo>
                  <a:pt x="645395" y="477390"/>
                  <a:pt x="646265" y="467080"/>
                  <a:pt x="646700" y="457200"/>
                </a:cubicBezTo>
                <a:close/>
                <a:moveTo>
                  <a:pt x="508421" y="457200"/>
                </a:moveTo>
                <a:cubicBezTo>
                  <a:pt x="515160" y="467413"/>
                  <a:pt x="521899" y="477199"/>
                  <a:pt x="528638" y="486986"/>
                </a:cubicBezTo>
                <a:cubicBezTo>
                  <a:pt x="528217" y="490816"/>
                  <a:pt x="527796" y="494646"/>
                  <a:pt x="527796" y="498475"/>
                </a:cubicBezTo>
                <a:cubicBezTo>
                  <a:pt x="521057" y="486986"/>
                  <a:pt x="514739" y="475497"/>
                  <a:pt x="508000" y="463157"/>
                </a:cubicBezTo>
                <a:cubicBezTo>
                  <a:pt x="508000" y="461030"/>
                  <a:pt x="508421" y="459328"/>
                  <a:pt x="508421" y="457200"/>
                </a:cubicBezTo>
                <a:close/>
                <a:moveTo>
                  <a:pt x="616137" y="452438"/>
                </a:moveTo>
                <a:cubicBezTo>
                  <a:pt x="625452" y="453704"/>
                  <a:pt x="634768" y="455392"/>
                  <a:pt x="644526" y="456236"/>
                </a:cubicBezTo>
                <a:cubicBezTo>
                  <a:pt x="644083" y="465942"/>
                  <a:pt x="643195" y="476070"/>
                  <a:pt x="642308" y="485776"/>
                </a:cubicBezTo>
                <a:cubicBezTo>
                  <a:pt x="632993" y="483244"/>
                  <a:pt x="623678" y="481134"/>
                  <a:pt x="614363" y="478602"/>
                </a:cubicBezTo>
                <a:cubicBezTo>
                  <a:pt x="615250" y="469740"/>
                  <a:pt x="615694" y="461300"/>
                  <a:pt x="616137" y="452438"/>
                </a:cubicBezTo>
                <a:close/>
                <a:moveTo>
                  <a:pt x="206189" y="452438"/>
                </a:moveTo>
                <a:cubicBezTo>
                  <a:pt x="206632" y="460986"/>
                  <a:pt x="207076" y="469962"/>
                  <a:pt x="207963" y="478510"/>
                </a:cubicBezTo>
                <a:cubicBezTo>
                  <a:pt x="198648" y="481075"/>
                  <a:pt x="189333" y="483639"/>
                  <a:pt x="180018" y="485776"/>
                </a:cubicBezTo>
                <a:cubicBezTo>
                  <a:pt x="179131" y="475946"/>
                  <a:pt x="178244" y="466115"/>
                  <a:pt x="177800" y="456285"/>
                </a:cubicBezTo>
                <a:cubicBezTo>
                  <a:pt x="187559" y="455003"/>
                  <a:pt x="196874" y="453720"/>
                  <a:pt x="206189" y="452438"/>
                </a:cubicBezTo>
                <a:close/>
                <a:moveTo>
                  <a:pt x="533400" y="449263"/>
                </a:moveTo>
                <a:cubicBezTo>
                  <a:pt x="540808" y="453000"/>
                  <a:pt x="548217" y="456737"/>
                  <a:pt x="555625" y="460058"/>
                </a:cubicBezTo>
                <a:cubicBezTo>
                  <a:pt x="555625" y="465456"/>
                  <a:pt x="555214" y="470854"/>
                  <a:pt x="554802" y="476251"/>
                </a:cubicBezTo>
                <a:cubicBezTo>
                  <a:pt x="547394" y="471269"/>
                  <a:pt x="540397" y="466286"/>
                  <a:pt x="533400" y="460889"/>
                </a:cubicBezTo>
                <a:cubicBezTo>
                  <a:pt x="533400" y="457152"/>
                  <a:pt x="533400" y="453000"/>
                  <a:pt x="533400" y="449263"/>
                </a:cubicBezTo>
                <a:close/>
                <a:moveTo>
                  <a:pt x="288513" y="449263"/>
                </a:moveTo>
                <a:cubicBezTo>
                  <a:pt x="288513" y="453000"/>
                  <a:pt x="288925" y="457152"/>
                  <a:pt x="288925" y="460889"/>
                </a:cubicBezTo>
                <a:cubicBezTo>
                  <a:pt x="281928" y="466286"/>
                  <a:pt x="274520" y="471269"/>
                  <a:pt x="267112" y="476251"/>
                </a:cubicBezTo>
                <a:cubicBezTo>
                  <a:pt x="267112" y="470854"/>
                  <a:pt x="266700" y="465456"/>
                  <a:pt x="266700" y="460058"/>
                </a:cubicBezTo>
                <a:cubicBezTo>
                  <a:pt x="274108" y="456322"/>
                  <a:pt x="281517" y="453000"/>
                  <a:pt x="288513" y="449263"/>
                </a:cubicBezTo>
                <a:close/>
                <a:moveTo>
                  <a:pt x="234094" y="447676"/>
                </a:moveTo>
                <a:cubicBezTo>
                  <a:pt x="234094" y="454898"/>
                  <a:pt x="234523" y="462121"/>
                  <a:pt x="234951" y="469767"/>
                </a:cubicBezTo>
                <a:cubicBezTo>
                  <a:pt x="226812" y="472741"/>
                  <a:pt x="218244" y="475290"/>
                  <a:pt x="209248" y="477839"/>
                </a:cubicBezTo>
                <a:cubicBezTo>
                  <a:pt x="208820" y="469343"/>
                  <a:pt x="208391" y="460846"/>
                  <a:pt x="207963" y="452349"/>
                </a:cubicBezTo>
                <a:cubicBezTo>
                  <a:pt x="216959" y="450650"/>
                  <a:pt x="225527" y="449376"/>
                  <a:pt x="234094" y="447676"/>
                </a:cubicBezTo>
                <a:close/>
                <a:moveTo>
                  <a:pt x="588232" y="447675"/>
                </a:moveTo>
                <a:cubicBezTo>
                  <a:pt x="596800" y="449375"/>
                  <a:pt x="605367" y="450649"/>
                  <a:pt x="614363" y="451924"/>
                </a:cubicBezTo>
                <a:cubicBezTo>
                  <a:pt x="613935" y="460845"/>
                  <a:pt x="613506" y="469342"/>
                  <a:pt x="613078" y="477838"/>
                </a:cubicBezTo>
                <a:cubicBezTo>
                  <a:pt x="604082" y="475289"/>
                  <a:pt x="595514" y="472315"/>
                  <a:pt x="587375" y="469766"/>
                </a:cubicBezTo>
                <a:cubicBezTo>
                  <a:pt x="587804" y="462120"/>
                  <a:pt x="587804" y="454897"/>
                  <a:pt x="588232" y="447675"/>
                </a:cubicBezTo>
                <a:close/>
                <a:moveTo>
                  <a:pt x="508436" y="442913"/>
                </a:moveTo>
                <a:cubicBezTo>
                  <a:pt x="515408" y="449033"/>
                  <a:pt x="522817" y="455153"/>
                  <a:pt x="530225" y="461273"/>
                </a:cubicBezTo>
                <a:lnTo>
                  <a:pt x="529363" y="472944"/>
                </a:lnTo>
                <a:lnTo>
                  <a:pt x="530225" y="473899"/>
                </a:lnTo>
                <a:cubicBezTo>
                  <a:pt x="530225" y="477858"/>
                  <a:pt x="529772" y="481817"/>
                  <a:pt x="529772" y="485776"/>
                </a:cubicBezTo>
                <a:cubicBezTo>
                  <a:pt x="522514" y="476098"/>
                  <a:pt x="515257" y="466420"/>
                  <a:pt x="508000" y="455862"/>
                </a:cubicBezTo>
                <a:cubicBezTo>
                  <a:pt x="508000" y="453662"/>
                  <a:pt x="508000" y="451463"/>
                  <a:pt x="508000" y="449263"/>
                </a:cubicBezTo>
                <a:lnTo>
                  <a:pt x="521148" y="463837"/>
                </a:lnTo>
                <a:lnTo>
                  <a:pt x="508000" y="449033"/>
                </a:lnTo>
                <a:cubicBezTo>
                  <a:pt x="508000" y="446848"/>
                  <a:pt x="508436" y="445099"/>
                  <a:pt x="508436" y="442913"/>
                </a:cubicBezTo>
                <a:close/>
                <a:moveTo>
                  <a:pt x="312738" y="442913"/>
                </a:moveTo>
                <a:cubicBezTo>
                  <a:pt x="312738" y="444662"/>
                  <a:pt x="312738" y="446848"/>
                  <a:pt x="312738" y="449033"/>
                </a:cubicBezTo>
                <a:lnTo>
                  <a:pt x="312338" y="449474"/>
                </a:lnTo>
                <a:lnTo>
                  <a:pt x="312738" y="455862"/>
                </a:lnTo>
                <a:cubicBezTo>
                  <a:pt x="306134" y="465980"/>
                  <a:pt x="299530" y="476098"/>
                  <a:pt x="292925" y="485776"/>
                </a:cubicBezTo>
                <a:cubicBezTo>
                  <a:pt x="292513" y="481817"/>
                  <a:pt x="292513" y="477858"/>
                  <a:pt x="292100" y="473899"/>
                </a:cubicBezTo>
                <a:lnTo>
                  <a:pt x="310349" y="451670"/>
                </a:lnTo>
                <a:lnTo>
                  <a:pt x="290957" y="473076"/>
                </a:lnTo>
                <a:cubicBezTo>
                  <a:pt x="290957" y="469142"/>
                  <a:pt x="290513" y="465208"/>
                  <a:pt x="290513" y="461273"/>
                </a:cubicBezTo>
                <a:cubicBezTo>
                  <a:pt x="298069" y="455153"/>
                  <a:pt x="305626" y="449033"/>
                  <a:pt x="312738" y="442913"/>
                </a:cubicBezTo>
                <a:close/>
                <a:moveTo>
                  <a:pt x="261507" y="442913"/>
                </a:moveTo>
                <a:cubicBezTo>
                  <a:pt x="261507" y="448482"/>
                  <a:pt x="261938" y="454480"/>
                  <a:pt x="261938" y="460477"/>
                </a:cubicBezTo>
                <a:cubicBezTo>
                  <a:pt x="254189" y="463476"/>
                  <a:pt x="246009" y="466903"/>
                  <a:pt x="237829" y="469901"/>
                </a:cubicBezTo>
                <a:cubicBezTo>
                  <a:pt x="237399" y="462619"/>
                  <a:pt x="236968" y="455336"/>
                  <a:pt x="236538" y="448054"/>
                </a:cubicBezTo>
                <a:cubicBezTo>
                  <a:pt x="245148" y="446340"/>
                  <a:pt x="253328" y="444627"/>
                  <a:pt x="261507" y="442913"/>
                </a:cubicBezTo>
                <a:close/>
                <a:moveTo>
                  <a:pt x="561249" y="441325"/>
                </a:moveTo>
                <a:cubicBezTo>
                  <a:pt x="568998" y="443039"/>
                  <a:pt x="577608" y="444752"/>
                  <a:pt x="585788" y="446466"/>
                </a:cubicBezTo>
                <a:cubicBezTo>
                  <a:pt x="585788" y="453748"/>
                  <a:pt x="585358" y="461031"/>
                  <a:pt x="584927" y="468313"/>
                </a:cubicBezTo>
                <a:cubicBezTo>
                  <a:pt x="576747" y="465315"/>
                  <a:pt x="568568" y="461888"/>
                  <a:pt x="560388" y="458889"/>
                </a:cubicBezTo>
                <a:cubicBezTo>
                  <a:pt x="560819" y="452892"/>
                  <a:pt x="560819" y="447323"/>
                  <a:pt x="561249" y="441325"/>
                </a:cubicBezTo>
                <a:close/>
                <a:moveTo>
                  <a:pt x="312738" y="434976"/>
                </a:moveTo>
                <a:cubicBezTo>
                  <a:pt x="312738" y="437141"/>
                  <a:pt x="312738" y="439306"/>
                  <a:pt x="312738" y="441471"/>
                </a:cubicBezTo>
                <a:cubicBezTo>
                  <a:pt x="305765" y="447532"/>
                  <a:pt x="298357" y="453161"/>
                  <a:pt x="290949" y="458789"/>
                </a:cubicBezTo>
                <a:cubicBezTo>
                  <a:pt x="290949" y="454893"/>
                  <a:pt x="290513" y="450996"/>
                  <a:pt x="290513" y="447099"/>
                </a:cubicBezTo>
                <a:cubicBezTo>
                  <a:pt x="297921" y="443203"/>
                  <a:pt x="305330" y="439306"/>
                  <a:pt x="312738" y="434976"/>
                </a:cubicBezTo>
                <a:close/>
                <a:moveTo>
                  <a:pt x="288926" y="434976"/>
                </a:moveTo>
                <a:cubicBezTo>
                  <a:pt x="288926" y="439469"/>
                  <a:pt x="288926" y="443513"/>
                  <a:pt x="288926" y="447557"/>
                </a:cubicBezTo>
                <a:cubicBezTo>
                  <a:pt x="281565" y="451600"/>
                  <a:pt x="273772" y="455195"/>
                  <a:pt x="265546" y="458789"/>
                </a:cubicBezTo>
                <a:cubicBezTo>
                  <a:pt x="265546" y="452948"/>
                  <a:pt x="265113" y="447107"/>
                  <a:pt x="265113" y="441266"/>
                </a:cubicBezTo>
                <a:cubicBezTo>
                  <a:pt x="273339" y="439469"/>
                  <a:pt x="281133" y="437223"/>
                  <a:pt x="288926" y="434976"/>
                </a:cubicBezTo>
                <a:close/>
                <a:moveTo>
                  <a:pt x="533400" y="434975"/>
                </a:moveTo>
                <a:cubicBezTo>
                  <a:pt x="540808" y="436685"/>
                  <a:pt x="548217" y="438822"/>
                  <a:pt x="555625" y="440531"/>
                </a:cubicBezTo>
                <a:cubicBezTo>
                  <a:pt x="555625" y="446088"/>
                  <a:pt x="555625" y="451644"/>
                  <a:pt x="555214" y="457200"/>
                </a:cubicBezTo>
                <a:cubicBezTo>
                  <a:pt x="547805" y="453781"/>
                  <a:pt x="540397" y="450362"/>
                  <a:pt x="533400" y="446943"/>
                </a:cubicBezTo>
                <a:cubicBezTo>
                  <a:pt x="533400" y="442669"/>
                  <a:pt x="533400" y="438822"/>
                  <a:pt x="533400" y="434975"/>
                </a:cubicBezTo>
                <a:close/>
                <a:moveTo>
                  <a:pt x="509588" y="434975"/>
                </a:moveTo>
                <a:cubicBezTo>
                  <a:pt x="516561" y="439305"/>
                  <a:pt x="523969" y="443202"/>
                  <a:pt x="531813" y="447098"/>
                </a:cubicBezTo>
                <a:cubicBezTo>
                  <a:pt x="531377" y="450995"/>
                  <a:pt x="531377" y="454892"/>
                  <a:pt x="531377" y="458788"/>
                </a:cubicBezTo>
                <a:cubicBezTo>
                  <a:pt x="523969" y="453160"/>
                  <a:pt x="516561" y="447531"/>
                  <a:pt x="509588" y="441470"/>
                </a:cubicBezTo>
                <a:cubicBezTo>
                  <a:pt x="509588" y="439305"/>
                  <a:pt x="509588" y="437140"/>
                  <a:pt x="509588" y="434975"/>
                </a:cubicBezTo>
                <a:close/>
                <a:moveTo>
                  <a:pt x="312738" y="428626"/>
                </a:moveTo>
                <a:cubicBezTo>
                  <a:pt x="312738" y="430705"/>
                  <a:pt x="312738" y="432784"/>
                  <a:pt x="312738" y="434863"/>
                </a:cubicBezTo>
                <a:cubicBezTo>
                  <a:pt x="305472" y="438605"/>
                  <a:pt x="298206" y="442347"/>
                  <a:pt x="290940" y="446089"/>
                </a:cubicBezTo>
                <a:cubicBezTo>
                  <a:pt x="290940" y="442347"/>
                  <a:pt x="290940" y="438605"/>
                  <a:pt x="290513" y="434863"/>
                </a:cubicBezTo>
                <a:cubicBezTo>
                  <a:pt x="298206" y="432784"/>
                  <a:pt x="305472" y="430705"/>
                  <a:pt x="312738" y="428626"/>
                </a:cubicBezTo>
                <a:close/>
                <a:moveTo>
                  <a:pt x="509588" y="428625"/>
                </a:moveTo>
                <a:cubicBezTo>
                  <a:pt x="516996" y="430755"/>
                  <a:pt x="524405" y="432885"/>
                  <a:pt x="531813" y="434588"/>
                </a:cubicBezTo>
                <a:cubicBezTo>
                  <a:pt x="531813" y="438422"/>
                  <a:pt x="531813" y="442255"/>
                  <a:pt x="531813" y="446088"/>
                </a:cubicBezTo>
                <a:cubicBezTo>
                  <a:pt x="523969" y="442681"/>
                  <a:pt x="516561" y="438847"/>
                  <a:pt x="509588" y="434588"/>
                </a:cubicBezTo>
                <a:cubicBezTo>
                  <a:pt x="509588" y="432885"/>
                  <a:pt x="509588" y="430755"/>
                  <a:pt x="509588" y="428625"/>
                </a:cubicBezTo>
                <a:close/>
                <a:moveTo>
                  <a:pt x="144463" y="423863"/>
                </a:moveTo>
                <a:cubicBezTo>
                  <a:pt x="154805" y="423863"/>
                  <a:pt x="164284" y="423863"/>
                  <a:pt x="174195" y="423863"/>
                </a:cubicBezTo>
                <a:cubicBezTo>
                  <a:pt x="174195" y="433821"/>
                  <a:pt x="174195" y="443779"/>
                  <a:pt x="174626" y="454171"/>
                </a:cubicBezTo>
                <a:cubicBezTo>
                  <a:pt x="165146" y="455036"/>
                  <a:pt x="155666" y="456335"/>
                  <a:pt x="145756" y="457201"/>
                </a:cubicBezTo>
                <a:cubicBezTo>
                  <a:pt x="144894" y="445944"/>
                  <a:pt x="144463" y="435120"/>
                  <a:pt x="144463" y="423863"/>
                </a:cubicBezTo>
                <a:close/>
                <a:moveTo>
                  <a:pt x="142017" y="423863"/>
                </a:moveTo>
                <a:cubicBezTo>
                  <a:pt x="142017" y="434804"/>
                  <a:pt x="142446" y="445744"/>
                  <a:pt x="142875" y="456684"/>
                </a:cubicBezTo>
                <a:cubicBezTo>
                  <a:pt x="133007" y="457526"/>
                  <a:pt x="122709" y="458367"/>
                  <a:pt x="112412" y="458788"/>
                </a:cubicBezTo>
                <a:cubicBezTo>
                  <a:pt x="111983" y="447427"/>
                  <a:pt x="111554" y="435645"/>
                  <a:pt x="111125" y="424284"/>
                </a:cubicBezTo>
                <a:cubicBezTo>
                  <a:pt x="121851" y="424284"/>
                  <a:pt x="132149" y="424284"/>
                  <a:pt x="142017" y="423863"/>
                </a:cubicBezTo>
                <a:close/>
                <a:moveTo>
                  <a:pt x="74613" y="423863"/>
                </a:moveTo>
                <a:cubicBezTo>
                  <a:pt x="85298" y="423863"/>
                  <a:pt x="95983" y="423863"/>
                  <a:pt x="106669" y="423863"/>
                </a:cubicBezTo>
                <a:cubicBezTo>
                  <a:pt x="106669" y="435986"/>
                  <a:pt x="107096" y="448109"/>
                  <a:pt x="107951" y="459798"/>
                </a:cubicBezTo>
                <a:cubicBezTo>
                  <a:pt x="97266" y="460664"/>
                  <a:pt x="87008" y="461530"/>
                  <a:pt x="75895" y="461963"/>
                </a:cubicBezTo>
                <a:cubicBezTo>
                  <a:pt x="75040" y="449408"/>
                  <a:pt x="74613" y="436852"/>
                  <a:pt x="74613" y="423863"/>
                </a:cubicBezTo>
                <a:close/>
                <a:moveTo>
                  <a:pt x="71321" y="423863"/>
                </a:moveTo>
                <a:cubicBezTo>
                  <a:pt x="71747" y="436805"/>
                  <a:pt x="72173" y="449315"/>
                  <a:pt x="73025" y="461826"/>
                </a:cubicBezTo>
                <a:cubicBezTo>
                  <a:pt x="62377" y="462688"/>
                  <a:pt x="51303" y="463120"/>
                  <a:pt x="40230" y="463551"/>
                </a:cubicBezTo>
                <a:cubicBezTo>
                  <a:pt x="38952" y="450178"/>
                  <a:pt x="38100" y="437236"/>
                  <a:pt x="38100" y="424295"/>
                </a:cubicBezTo>
                <a:cubicBezTo>
                  <a:pt x="49600" y="423863"/>
                  <a:pt x="60673" y="423863"/>
                  <a:pt x="71321" y="423863"/>
                </a:cubicBezTo>
                <a:close/>
                <a:moveTo>
                  <a:pt x="0" y="423863"/>
                </a:moveTo>
                <a:cubicBezTo>
                  <a:pt x="11888" y="423863"/>
                  <a:pt x="23351" y="423863"/>
                  <a:pt x="34815" y="423863"/>
                </a:cubicBezTo>
                <a:cubicBezTo>
                  <a:pt x="34815" y="437036"/>
                  <a:pt x="35239" y="450648"/>
                  <a:pt x="36513" y="463821"/>
                </a:cubicBezTo>
                <a:cubicBezTo>
                  <a:pt x="25474" y="464260"/>
                  <a:pt x="14011" y="464699"/>
                  <a:pt x="2547" y="465138"/>
                </a:cubicBezTo>
                <a:cubicBezTo>
                  <a:pt x="849" y="451087"/>
                  <a:pt x="0" y="437475"/>
                  <a:pt x="0" y="423863"/>
                </a:cubicBezTo>
                <a:close/>
                <a:moveTo>
                  <a:pt x="312738" y="422276"/>
                </a:moveTo>
                <a:cubicBezTo>
                  <a:pt x="312738" y="423864"/>
                  <a:pt x="312738" y="425848"/>
                  <a:pt x="312738" y="427833"/>
                </a:cubicBezTo>
                <a:cubicBezTo>
                  <a:pt x="305472" y="429817"/>
                  <a:pt x="298206" y="431405"/>
                  <a:pt x="290513" y="433389"/>
                </a:cubicBezTo>
                <a:cubicBezTo>
                  <a:pt x="290513" y="429817"/>
                  <a:pt x="290513" y="426245"/>
                  <a:pt x="290513" y="422673"/>
                </a:cubicBezTo>
                <a:cubicBezTo>
                  <a:pt x="298206" y="422276"/>
                  <a:pt x="305472" y="422276"/>
                  <a:pt x="312738" y="422276"/>
                </a:cubicBezTo>
                <a:close/>
                <a:moveTo>
                  <a:pt x="288493" y="422276"/>
                </a:moveTo>
                <a:cubicBezTo>
                  <a:pt x="288493" y="426205"/>
                  <a:pt x="288493" y="430135"/>
                  <a:pt x="288926" y="434500"/>
                </a:cubicBezTo>
                <a:cubicBezTo>
                  <a:pt x="281133" y="436247"/>
                  <a:pt x="273339" y="437993"/>
                  <a:pt x="265113" y="439739"/>
                </a:cubicBezTo>
                <a:cubicBezTo>
                  <a:pt x="265113" y="434064"/>
                  <a:pt x="265113" y="428388"/>
                  <a:pt x="265113" y="422713"/>
                </a:cubicBezTo>
                <a:cubicBezTo>
                  <a:pt x="272906" y="422276"/>
                  <a:pt x="281133" y="422276"/>
                  <a:pt x="288493" y="422276"/>
                </a:cubicBezTo>
                <a:close/>
                <a:moveTo>
                  <a:pt x="236538" y="422276"/>
                </a:moveTo>
                <a:cubicBezTo>
                  <a:pt x="245148" y="422276"/>
                  <a:pt x="253758" y="422276"/>
                  <a:pt x="261938" y="422276"/>
                </a:cubicBezTo>
                <a:cubicBezTo>
                  <a:pt x="261938" y="427941"/>
                  <a:pt x="261938" y="434042"/>
                  <a:pt x="261938" y="440143"/>
                </a:cubicBezTo>
                <a:cubicBezTo>
                  <a:pt x="253758" y="441451"/>
                  <a:pt x="245579" y="443194"/>
                  <a:pt x="236968" y="444501"/>
                </a:cubicBezTo>
                <a:cubicBezTo>
                  <a:pt x="236968" y="437093"/>
                  <a:pt x="236968" y="429685"/>
                  <a:pt x="236538" y="422276"/>
                </a:cubicBezTo>
                <a:close/>
                <a:moveTo>
                  <a:pt x="234523" y="422276"/>
                </a:moveTo>
                <a:cubicBezTo>
                  <a:pt x="234523" y="430111"/>
                  <a:pt x="234523" y="437511"/>
                  <a:pt x="234951" y="444911"/>
                </a:cubicBezTo>
                <a:cubicBezTo>
                  <a:pt x="226383" y="446653"/>
                  <a:pt x="217387" y="447958"/>
                  <a:pt x="208820" y="449264"/>
                </a:cubicBezTo>
                <a:cubicBezTo>
                  <a:pt x="208391" y="440558"/>
                  <a:pt x="207963" y="431417"/>
                  <a:pt x="207963" y="422712"/>
                </a:cubicBezTo>
                <a:cubicBezTo>
                  <a:pt x="216959" y="422712"/>
                  <a:pt x="225955" y="422712"/>
                  <a:pt x="234523" y="422276"/>
                </a:cubicBezTo>
                <a:close/>
                <a:moveTo>
                  <a:pt x="204379" y="422276"/>
                </a:moveTo>
                <a:cubicBezTo>
                  <a:pt x="204379" y="431325"/>
                  <a:pt x="204379" y="439943"/>
                  <a:pt x="204788" y="448992"/>
                </a:cubicBezTo>
                <a:cubicBezTo>
                  <a:pt x="196201" y="450285"/>
                  <a:pt x="187205" y="451147"/>
                  <a:pt x="178209" y="452439"/>
                </a:cubicBezTo>
                <a:cubicBezTo>
                  <a:pt x="177800" y="442529"/>
                  <a:pt x="177800" y="432618"/>
                  <a:pt x="177800" y="422707"/>
                </a:cubicBezTo>
                <a:cubicBezTo>
                  <a:pt x="186796" y="422707"/>
                  <a:pt x="195383" y="422276"/>
                  <a:pt x="204379" y="422276"/>
                </a:cubicBezTo>
                <a:close/>
                <a:moveTo>
                  <a:pt x="786415" y="422275"/>
                </a:moveTo>
                <a:cubicBezTo>
                  <a:pt x="798239" y="422275"/>
                  <a:pt x="810063" y="422714"/>
                  <a:pt x="822325" y="422714"/>
                </a:cubicBezTo>
                <a:cubicBezTo>
                  <a:pt x="822325" y="436326"/>
                  <a:pt x="821449" y="449938"/>
                  <a:pt x="819698" y="463550"/>
                </a:cubicBezTo>
                <a:cubicBezTo>
                  <a:pt x="807873" y="463550"/>
                  <a:pt x="796049" y="463111"/>
                  <a:pt x="784225" y="462672"/>
                </a:cubicBezTo>
                <a:cubicBezTo>
                  <a:pt x="785539" y="449499"/>
                  <a:pt x="786415" y="435887"/>
                  <a:pt x="786415" y="422275"/>
                </a:cubicBezTo>
                <a:close/>
                <a:moveTo>
                  <a:pt x="750578" y="422275"/>
                </a:moveTo>
                <a:cubicBezTo>
                  <a:pt x="761652" y="422275"/>
                  <a:pt x="772725" y="422275"/>
                  <a:pt x="784225" y="422275"/>
                </a:cubicBezTo>
                <a:cubicBezTo>
                  <a:pt x="783799" y="435648"/>
                  <a:pt x="783373" y="448590"/>
                  <a:pt x="782096" y="461963"/>
                </a:cubicBezTo>
                <a:cubicBezTo>
                  <a:pt x="771022" y="461532"/>
                  <a:pt x="759948" y="461100"/>
                  <a:pt x="749300" y="460238"/>
                </a:cubicBezTo>
                <a:cubicBezTo>
                  <a:pt x="750152" y="447727"/>
                  <a:pt x="750578" y="435217"/>
                  <a:pt x="750578" y="422275"/>
                </a:cubicBezTo>
                <a:close/>
                <a:moveTo>
                  <a:pt x="715657" y="422275"/>
                </a:moveTo>
                <a:cubicBezTo>
                  <a:pt x="726343" y="422275"/>
                  <a:pt x="737028" y="422275"/>
                  <a:pt x="747713" y="422275"/>
                </a:cubicBezTo>
                <a:cubicBezTo>
                  <a:pt x="747713" y="434831"/>
                  <a:pt x="747286" y="447820"/>
                  <a:pt x="746003" y="460375"/>
                </a:cubicBezTo>
                <a:cubicBezTo>
                  <a:pt x="735318" y="459942"/>
                  <a:pt x="724633" y="459076"/>
                  <a:pt x="714375" y="458210"/>
                </a:cubicBezTo>
                <a:cubicBezTo>
                  <a:pt x="715230" y="446521"/>
                  <a:pt x="715657" y="434398"/>
                  <a:pt x="715657" y="422275"/>
                </a:cubicBezTo>
                <a:close/>
                <a:moveTo>
                  <a:pt x="678733" y="422275"/>
                </a:moveTo>
                <a:cubicBezTo>
                  <a:pt x="688736" y="422275"/>
                  <a:pt x="699175" y="422275"/>
                  <a:pt x="709613" y="422275"/>
                </a:cubicBezTo>
                <a:cubicBezTo>
                  <a:pt x="709613" y="434153"/>
                  <a:pt x="709178" y="446471"/>
                  <a:pt x="708308" y="458788"/>
                </a:cubicBezTo>
                <a:cubicBezTo>
                  <a:pt x="697870" y="457908"/>
                  <a:pt x="687867" y="457029"/>
                  <a:pt x="677863" y="456149"/>
                </a:cubicBezTo>
                <a:cubicBezTo>
                  <a:pt x="678298" y="444711"/>
                  <a:pt x="678733" y="433273"/>
                  <a:pt x="678733" y="422275"/>
                </a:cubicBezTo>
                <a:close/>
                <a:moveTo>
                  <a:pt x="646550" y="422275"/>
                </a:moveTo>
                <a:cubicBezTo>
                  <a:pt x="656167" y="422275"/>
                  <a:pt x="666222" y="422708"/>
                  <a:pt x="676276" y="422708"/>
                </a:cubicBezTo>
                <a:cubicBezTo>
                  <a:pt x="676276" y="433532"/>
                  <a:pt x="676276" y="444789"/>
                  <a:pt x="675402" y="455613"/>
                </a:cubicBezTo>
                <a:cubicBezTo>
                  <a:pt x="665348" y="454747"/>
                  <a:pt x="655730" y="453881"/>
                  <a:pt x="646113" y="452583"/>
                </a:cubicBezTo>
                <a:cubicBezTo>
                  <a:pt x="646550" y="442624"/>
                  <a:pt x="646550" y="432666"/>
                  <a:pt x="646550" y="422275"/>
                </a:cubicBezTo>
                <a:close/>
                <a:moveTo>
                  <a:pt x="616383" y="422275"/>
                </a:moveTo>
                <a:cubicBezTo>
                  <a:pt x="625475" y="422275"/>
                  <a:pt x="635000" y="422275"/>
                  <a:pt x="644525" y="422275"/>
                </a:cubicBezTo>
                <a:cubicBezTo>
                  <a:pt x="644525" y="432330"/>
                  <a:pt x="644092" y="442384"/>
                  <a:pt x="643659" y="452438"/>
                </a:cubicBezTo>
                <a:cubicBezTo>
                  <a:pt x="634134" y="451564"/>
                  <a:pt x="625042" y="450253"/>
                  <a:pt x="615950" y="448941"/>
                </a:cubicBezTo>
                <a:cubicBezTo>
                  <a:pt x="616383" y="440198"/>
                  <a:pt x="616383" y="431018"/>
                  <a:pt x="616383" y="422275"/>
                </a:cubicBezTo>
                <a:close/>
                <a:moveTo>
                  <a:pt x="587810" y="422275"/>
                </a:moveTo>
                <a:cubicBezTo>
                  <a:pt x="596516" y="422275"/>
                  <a:pt x="605222" y="422692"/>
                  <a:pt x="614363" y="422692"/>
                </a:cubicBezTo>
                <a:cubicBezTo>
                  <a:pt x="614363" y="431020"/>
                  <a:pt x="614363" y="439347"/>
                  <a:pt x="613928" y="447675"/>
                </a:cubicBezTo>
                <a:cubicBezTo>
                  <a:pt x="604787" y="446426"/>
                  <a:pt x="596081" y="445177"/>
                  <a:pt x="587375" y="443928"/>
                </a:cubicBezTo>
                <a:cubicBezTo>
                  <a:pt x="587810" y="436849"/>
                  <a:pt x="587810" y="429770"/>
                  <a:pt x="587810" y="422275"/>
                </a:cubicBezTo>
                <a:close/>
                <a:moveTo>
                  <a:pt x="560388" y="422275"/>
                </a:moveTo>
                <a:cubicBezTo>
                  <a:pt x="568709" y="422275"/>
                  <a:pt x="577030" y="422275"/>
                  <a:pt x="585788" y="422275"/>
                </a:cubicBezTo>
                <a:cubicBezTo>
                  <a:pt x="585788" y="429684"/>
                  <a:pt x="585788" y="437092"/>
                  <a:pt x="585788" y="444500"/>
                </a:cubicBezTo>
                <a:cubicBezTo>
                  <a:pt x="577030" y="443193"/>
                  <a:pt x="568271" y="441450"/>
                  <a:pt x="560388" y="440142"/>
                </a:cubicBezTo>
                <a:cubicBezTo>
                  <a:pt x="560388" y="434041"/>
                  <a:pt x="560388" y="427940"/>
                  <a:pt x="560388" y="422275"/>
                </a:cubicBezTo>
                <a:close/>
                <a:moveTo>
                  <a:pt x="533400" y="422275"/>
                </a:moveTo>
                <a:cubicBezTo>
                  <a:pt x="541193" y="422275"/>
                  <a:pt x="548987" y="422275"/>
                  <a:pt x="557213" y="422672"/>
                </a:cubicBezTo>
                <a:cubicBezTo>
                  <a:pt x="557213" y="427831"/>
                  <a:pt x="557213" y="432991"/>
                  <a:pt x="557213" y="438150"/>
                </a:cubicBezTo>
                <a:cubicBezTo>
                  <a:pt x="548987" y="436563"/>
                  <a:pt x="541193" y="434975"/>
                  <a:pt x="533400" y="433388"/>
                </a:cubicBezTo>
                <a:cubicBezTo>
                  <a:pt x="533400" y="429816"/>
                  <a:pt x="533400" y="425847"/>
                  <a:pt x="533400" y="422275"/>
                </a:cubicBezTo>
                <a:close/>
                <a:moveTo>
                  <a:pt x="509588" y="420688"/>
                </a:moveTo>
                <a:cubicBezTo>
                  <a:pt x="516996" y="421142"/>
                  <a:pt x="524405" y="421142"/>
                  <a:pt x="531813" y="421142"/>
                </a:cubicBezTo>
                <a:cubicBezTo>
                  <a:pt x="531813" y="425224"/>
                  <a:pt x="531813" y="429306"/>
                  <a:pt x="531813" y="433388"/>
                </a:cubicBezTo>
                <a:cubicBezTo>
                  <a:pt x="524405" y="431574"/>
                  <a:pt x="516996" y="429306"/>
                  <a:pt x="509588" y="427492"/>
                </a:cubicBezTo>
                <a:cubicBezTo>
                  <a:pt x="509588" y="425224"/>
                  <a:pt x="509588" y="422956"/>
                  <a:pt x="509588" y="420688"/>
                </a:cubicBezTo>
                <a:close/>
                <a:moveTo>
                  <a:pt x="485775" y="420688"/>
                </a:moveTo>
                <a:cubicBezTo>
                  <a:pt x="492801" y="431819"/>
                  <a:pt x="499827" y="442521"/>
                  <a:pt x="506413" y="453223"/>
                </a:cubicBezTo>
                <a:cubicBezTo>
                  <a:pt x="506413" y="454935"/>
                  <a:pt x="506413" y="457076"/>
                  <a:pt x="506413" y="458788"/>
                </a:cubicBezTo>
                <a:cubicBezTo>
                  <a:pt x="499387" y="446374"/>
                  <a:pt x="492801" y="433959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9698"/>
                  <a:pt x="499534" y="438279"/>
                  <a:pt x="506413" y="446861"/>
                </a:cubicBezTo>
                <a:cubicBezTo>
                  <a:pt x="506413" y="448577"/>
                  <a:pt x="506413" y="450722"/>
                  <a:pt x="505983" y="452438"/>
                </a:cubicBezTo>
                <a:cubicBezTo>
                  <a:pt x="499534" y="442141"/>
                  <a:pt x="492654" y="431415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7146"/>
                  <a:pt x="499534" y="434034"/>
                  <a:pt x="506413" y="440492"/>
                </a:cubicBezTo>
                <a:cubicBezTo>
                  <a:pt x="506413" y="442214"/>
                  <a:pt x="506413" y="444366"/>
                  <a:pt x="506413" y="446088"/>
                </a:cubicBezTo>
                <a:cubicBezTo>
                  <a:pt x="499534" y="437909"/>
                  <a:pt x="492654" y="429298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5018"/>
                  <a:pt x="499534" y="429780"/>
                  <a:pt x="506413" y="433677"/>
                </a:cubicBezTo>
                <a:cubicBezTo>
                  <a:pt x="506413" y="435842"/>
                  <a:pt x="506413" y="437573"/>
                  <a:pt x="506413" y="439738"/>
                </a:cubicBezTo>
                <a:cubicBezTo>
                  <a:pt x="499534" y="433677"/>
                  <a:pt x="492654" y="427183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2878"/>
                  <a:pt x="499534" y="425068"/>
                  <a:pt x="506413" y="427257"/>
                </a:cubicBezTo>
                <a:cubicBezTo>
                  <a:pt x="506413" y="429447"/>
                  <a:pt x="506413" y="431199"/>
                  <a:pt x="506413" y="433388"/>
                </a:cubicBezTo>
                <a:cubicBezTo>
                  <a:pt x="499534" y="429009"/>
                  <a:pt x="492654" y="425068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0688"/>
                  <a:pt x="499534" y="420688"/>
                  <a:pt x="506413" y="420688"/>
                </a:cubicBezTo>
                <a:cubicBezTo>
                  <a:pt x="506413" y="422956"/>
                  <a:pt x="506413" y="424770"/>
                  <a:pt x="506413" y="427038"/>
                </a:cubicBezTo>
                <a:cubicBezTo>
                  <a:pt x="499534" y="424770"/>
                  <a:pt x="492654" y="422503"/>
                  <a:pt x="485775" y="420688"/>
                </a:cubicBezTo>
                <a:close/>
                <a:moveTo>
                  <a:pt x="334963" y="420688"/>
                </a:moveTo>
                <a:cubicBezTo>
                  <a:pt x="328513" y="422956"/>
                  <a:pt x="321634" y="424770"/>
                  <a:pt x="314325" y="427038"/>
                </a:cubicBezTo>
                <a:cubicBezTo>
                  <a:pt x="314325" y="424770"/>
                  <a:pt x="314325" y="422956"/>
                  <a:pt x="314325" y="421142"/>
                </a:cubicBezTo>
                <a:cubicBezTo>
                  <a:pt x="321634" y="420688"/>
                  <a:pt x="328513" y="420688"/>
                  <a:pt x="334963" y="420688"/>
                </a:cubicBezTo>
                <a:close/>
                <a:moveTo>
                  <a:pt x="334963" y="420688"/>
                </a:moveTo>
                <a:cubicBezTo>
                  <a:pt x="328513" y="425068"/>
                  <a:pt x="321634" y="429447"/>
                  <a:pt x="314325" y="433388"/>
                </a:cubicBezTo>
                <a:cubicBezTo>
                  <a:pt x="314325" y="431637"/>
                  <a:pt x="314325" y="429447"/>
                  <a:pt x="314325" y="427695"/>
                </a:cubicBezTo>
                <a:cubicBezTo>
                  <a:pt x="321634" y="425505"/>
                  <a:pt x="328513" y="422878"/>
                  <a:pt x="334963" y="420688"/>
                </a:cubicBezTo>
                <a:close/>
                <a:moveTo>
                  <a:pt x="334963" y="420688"/>
                </a:moveTo>
                <a:cubicBezTo>
                  <a:pt x="328513" y="427183"/>
                  <a:pt x="321634" y="433677"/>
                  <a:pt x="314755" y="439738"/>
                </a:cubicBezTo>
                <a:cubicBezTo>
                  <a:pt x="314755" y="437573"/>
                  <a:pt x="314325" y="435842"/>
                  <a:pt x="314325" y="433677"/>
                </a:cubicBezTo>
                <a:cubicBezTo>
                  <a:pt x="321634" y="429347"/>
                  <a:pt x="328513" y="425018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29298"/>
                  <a:pt x="321351" y="437909"/>
                  <a:pt x="314325" y="446088"/>
                </a:cubicBezTo>
                <a:cubicBezTo>
                  <a:pt x="314325" y="443936"/>
                  <a:pt x="314325" y="442214"/>
                  <a:pt x="314325" y="440492"/>
                </a:cubicBezTo>
                <a:cubicBezTo>
                  <a:pt x="321351" y="434034"/>
                  <a:pt x="328376" y="427146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31415"/>
                  <a:pt x="321351" y="442141"/>
                  <a:pt x="314325" y="452438"/>
                </a:cubicBezTo>
                <a:cubicBezTo>
                  <a:pt x="314325" y="450722"/>
                  <a:pt x="314325" y="448577"/>
                  <a:pt x="314325" y="446861"/>
                </a:cubicBezTo>
                <a:cubicBezTo>
                  <a:pt x="321351" y="438279"/>
                  <a:pt x="328376" y="429698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33959"/>
                  <a:pt x="321351" y="446374"/>
                  <a:pt x="314764" y="458788"/>
                </a:cubicBezTo>
                <a:cubicBezTo>
                  <a:pt x="314764" y="457076"/>
                  <a:pt x="314325" y="454935"/>
                  <a:pt x="314325" y="453223"/>
                </a:cubicBezTo>
                <a:cubicBezTo>
                  <a:pt x="321351" y="442521"/>
                  <a:pt x="328376" y="431819"/>
                  <a:pt x="334963" y="420688"/>
                </a:cubicBezTo>
                <a:close/>
                <a:moveTo>
                  <a:pt x="506413" y="414338"/>
                </a:moveTo>
                <a:cubicBezTo>
                  <a:pt x="506413" y="416454"/>
                  <a:pt x="506413" y="418148"/>
                  <a:pt x="506413" y="420264"/>
                </a:cubicBezTo>
                <a:cubicBezTo>
                  <a:pt x="499534" y="420264"/>
                  <a:pt x="492654" y="420264"/>
                  <a:pt x="485775" y="420688"/>
                </a:cubicBezTo>
                <a:cubicBezTo>
                  <a:pt x="492654" y="418571"/>
                  <a:pt x="499534" y="416454"/>
                  <a:pt x="506413" y="414338"/>
                </a:cubicBezTo>
                <a:close/>
                <a:moveTo>
                  <a:pt x="314325" y="414338"/>
                </a:moveTo>
                <a:cubicBezTo>
                  <a:pt x="321634" y="416454"/>
                  <a:pt x="328513" y="418571"/>
                  <a:pt x="334963" y="420688"/>
                </a:cubicBezTo>
                <a:cubicBezTo>
                  <a:pt x="328513" y="420264"/>
                  <a:pt x="321634" y="420264"/>
                  <a:pt x="314325" y="420264"/>
                </a:cubicBezTo>
                <a:cubicBezTo>
                  <a:pt x="314325" y="418148"/>
                  <a:pt x="314325" y="416454"/>
                  <a:pt x="314325" y="414338"/>
                </a:cubicBezTo>
                <a:close/>
                <a:moveTo>
                  <a:pt x="531813" y="407988"/>
                </a:moveTo>
                <a:cubicBezTo>
                  <a:pt x="531813" y="412221"/>
                  <a:pt x="531813" y="416454"/>
                  <a:pt x="531813" y="420217"/>
                </a:cubicBezTo>
                <a:cubicBezTo>
                  <a:pt x="524405" y="420688"/>
                  <a:pt x="516996" y="420688"/>
                  <a:pt x="509588" y="420688"/>
                </a:cubicBezTo>
                <a:cubicBezTo>
                  <a:pt x="509588" y="418806"/>
                  <a:pt x="509588" y="416454"/>
                  <a:pt x="509588" y="414103"/>
                </a:cubicBezTo>
                <a:cubicBezTo>
                  <a:pt x="516996" y="411751"/>
                  <a:pt x="524405" y="409869"/>
                  <a:pt x="531813" y="407988"/>
                </a:cubicBezTo>
                <a:close/>
                <a:moveTo>
                  <a:pt x="506413" y="407988"/>
                </a:moveTo>
                <a:cubicBezTo>
                  <a:pt x="506413" y="409681"/>
                  <a:pt x="506413" y="411798"/>
                  <a:pt x="506413" y="413491"/>
                </a:cubicBezTo>
                <a:cubicBezTo>
                  <a:pt x="499534" y="416031"/>
                  <a:pt x="492654" y="418148"/>
                  <a:pt x="485775" y="420688"/>
                </a:cubicBezTo>
                <a:cubicBezTo>
                  <a:pt x="492654" y="416031"/>
                  <a:pt x="499534" y="411798"/>
                  <a:pt x="506413" y="407988"/>
                </a:cubicBezTo>
                <a:close/>
                <a:moveTo>
                  <a:pt x="314325" y="407988"/>
                </a:moveTo>
                <a:cubicBezTo>
                  <a:pt x="321634" y="412221"/>
                  <a:pt x="328513" y="416031"/>
                  <a:pt x="334963" y="420688"/>
                </a:cubicBezTo>
                <a:cubicBezTo>
                  <a:pt x="328513" y="418148"/>
                  <a:pt x="321634" y="416031"/>
                  <a:pt x="314325" y="413914"/>
                </a:cubicBezTo>
                <a:cubicBezTo>
                  <a:pt x="314325" y="411798"/>
                  <a:pt x="314325" y="410104"/>
                  <a:pt x="314325" y="407988"/>
                </a:cubicBezTo>
                <a:close/>
                <a:moveTo>
                  <a:pt x="290513" y="407988"/>
                </a:moveTo>
                <a:cubicBezTo>
                  <a:pt x="298206" y="409802"/>
                  <a:pt x="305472" y="412070"/>
                  <a:pt x="312738" y="413884"/>
                </a:cubicBezTo>
                <a:cubicBezTo>
                  <a:pt x="312738" y="416152"/>
                  <a:pt x="312738" y="418420"/>
                  <a:pt x="312738" y="420688"/>
                </a:cubicBezTo>
                <a:cubicBezTo>
                  <a:pt x="305472" y="420688"/>
                  <a:pt x="298206" y="420234"/>
                  <a:pt x="290513" y="420234"/>
                </a:cubicBezTo>
                <a:cubicBezTo>
                  <a:pt x="290513" y="416152"/>
                  <a:pt x="290513" y="412070"/>
                  <a:pt x="290513" y="407988"/>
                </a:cubicBezTo>
                <a:close/>
                <a:moveTo>
                  <a:pt x="265113" y="403226"/>
                </a:moveTo>
                <a:cubicBezTo>
                  <a:pt x="273339" y="404972"/>
                  <a:pt x="281133" y="406718"/>
                  <a:pt x="288926" y="408465"/>
                </a:cubicBezTo>
                <a:cubicBezTo>
                  <a:pt x="288493" y="412394"/>
                  <a:pt x="288493" y="416760"/>
                  <a:pt x="288493" y="420689"/>
                </a:cubicBezTo>
                <a:cubicBezTo>
                  <a:pt x="281133" y="420689"/>
                  <a:pt x="272906" y="420689"/>
                  <a:pt x="265113" y="420252"/>
                </a:cubicBezTo>
                <a:cubicBezTo>
                  <a:pt x="265113" y="414577"/>
                  <a:pt x="265113" y="408901"/>
                  <a:pt x="265113" y="403226"/>
                </a:cubicBezTo>
                <a:close/>
                <a:moveTo>
                  <a:pt x="557213" y="403225"/>
                </a:moveTo>
                <a:cubicBezTo>
                  <a:pt x="557213" y="408900"/>
                  <a:pt x="557213" y="415012"/>
                  <a:pt x="557213" y="420688"/>
                </a:cubicBezTo>
                <a:cubicBezTo>
                  <a:pt x="548987" y="420688"/>
                  <a:pt x="541193" y="420688"/>
                  <a:pt x="533400" y="420688"/>
                </a:cubicBezTo>
                <a:cubicBezTo>
                  <a:pt x="533400" y="416759"/>
                  <a:pt x="533400" y="412829"/>
                  <a:pt x="533400" y="408464"/>
                </a:cubicBezTo>
                <a:cubicBezTo>
                  <a:pt x="541193" y="406717"/>
                  <a:pt x="548987" y="404971"/>
                  <a:pt x="557213" y="403225"/>
                </a:cubicBezTo>
                <a:close/>
                <a:moveTo>
                  <a:pt x="506413" y="401638"/>
                </a:moveTo>
                <a:cubicBezTo>
                  <a:pt x="506413" y="403754"/>
                  <a:pt x="506413" y="405448"/>
                  <a:pt x="506413" y="407564"/>
                </a:cubicBezTo>
                <a:cubicBezTo>
                  <a:pt x="499534" y="411798"/>
                  <a:pt x="492654" y="416031"/>
                  <a:pt x="485775" y="420688"/>
                </a:cubicBezTo>
                <a:cubicBezTo>
                  <a:pt x="492654" y="413914"/>
                  <a:pt x="499534" y="407564"/>
                  <a:pt x="506413" y="401638"/>
                </a:cubicBezTo>
                <a:close/>
                <a:moveTo>
                  <a:pt x="314755" y="401638"/>
                </a:moveTo>
                <a:cubicBezTo>
                  <a:pt x="321634" y="407564"/>
                  <a:pt x="328513" y="413914"/>
                  <a:pt x="334963" y="420688"/>
                </a:cubicBezTo>
                <a:cubicBezTo>
                  <a:pt x="328513" y="416031"/>
                  <a:pt x="321634" y="411798"/>
                  <a:pt x="314325" y="407564"/>
                </a:cubicBezTo>
                <a:cubicBezTo>
                  <a:pt x="314325" y="405448"/>
                  <a:pt x="314755" y="403754"/>
                  <a:pt x="314755" y="401638"/>
                </a:cubicBezTo>
                <a:close/>
                <a:moveTo>
                  <a:pt x="236968" y="398463"/>
                </a:moveTo>
                <a:cubicBezTo>
                  <a:pt x="245579" y="399770"/>
                  <a:pt x="253758" y="401513"/>
                  <a:pt x="261938" y="402821"/>
                </a:cubicBezTo>
                <a:cubicBezTo>
                  <a:pt x="261938" y="408922"/>
                  <a:pt x="261938" y="415023"/>
                  <a:pt x="261938" y="420688"/>
                </a:cubicBezTo>
                <a:cubicBezTo>
                  <a:pt x="253758" y="420688"/>
                  <a:pt x="245148" y="420688"/>
                  <a:pt x="236538" y="420688"/>
                </a:cubicBezTo>
                <a:cubicBezTo>
                  <a:pt x="236538" y="413279"/>
                  <a:pt x="236968" y="405871"/>
                  <a:pt x="236968" y="398463"/>
                </a:cubicBezTo>
                <a:close/>
                <a:moveTo>
                  <a:pt x="585788" y="396875"/>
                </a:moveTo>
                <a:cubicBezTo>
                  <a:pt x="585788" y="404283"/>
                  <a:pt x="585788" y="411691"/>
                  <a:pt x="585788" y="419100"/>
                </a:cubicBezTo>
                <a:cubicBezTo>
                  <a:pt x="577030" y="419100"/>
                  <a:pt x="568709" y="419100"/>
                  <a:pt x="560388" y="419100"/>
                </a:cubicBezTo>
                <a:cubicBezTo>
                  <a:pt x="560388" y="413435"/>
                  <a:pt x="560388" y="407334"/>
                  <a:pt x="560388" y="401668"/>
                </a:cubicBezTo>
                <a:cubicBezTo>
                  <a:pt x="568271" y="399925"/>
                  <a:pt x="577030" y="398182"/>
                  <a:pt x="585788" y="396875"/>
                </a:cubicBezTo>
                <a:close/>
                <a:moveTo>
                  <a:pt x="531813" y="395288"/>
                </a:moveTo>
                <a:cubicBezTo>
                  <a:pt x="531813" y="399030"/>
                  <a:pt x="531813" y="402772"/>
                  <a:pt x="531813" y="406514"/>
                </a:cubicBezTo>
                <a:cubicBezTo>
                  <a:pt x="524405" y="408593"/>
                  <a:pt x="516996" y="410672"/>
                  <a:pt x="509588" y="412751"/>
                </a:cubicBezTo>
                <a:cubicBezTo>
                  <a:pt x="509588" y="410672"/>
                  <a:pt x="509588" y="408593"/>
                  <a:pt x="509588" y="406514"/>
                </a:cubicBezTo>
                <a:cubicBezTo>
                  <a:pt x="516561" y="402772"/>
                  <a:pt x="523969" y="399030"/>
                  <a:pt x="531813" y="395288"/>
                </a:cubicBezTo>
                <a:close/>
                <a:moveTo>
                  <a:pt x="506413" y="395288"/>
                </a:moveTo>
                <a:cubicBezTo>
                  <a:pt x="506413" y="397404"/>
                  <a:pt x="506413" y="399098"/>
                  <a:pt x="506413" y="401214"/>
                </a:cubicBezTo>
                <a:cubicBezTo>
                  <a:pt x="499534" y="407141"/>
                  <a:pt x="492654" y="413914"/>
                  <a:pt x="485775" y="420688"/>
                </a:cubicBezTo>
                <a:cubicBezTo>
                  <a:pt x="492654" y="411798"/>
                  <a:pt x="499534" y="403331"/>
                  <a:pt x="506413" y="395288"/>
                </a:cubicBezTo>
                <a:close/>
                <a:moveTo>
                  <a:pt x="314325" y="395288"/>
                </a:moveTo>
                <a:cubicBezTo>
                  <a:pt x="321351" y="403331"/>
                  <a:pt x="328376" y="411798"/>
                  <a:pt x="334963" y="420688"/>
                </a:cubicBezTo>
                <a:cubicBezTo>
                  <a:pt x="328376" y="413914"/>
                  <a:pt x="321351" y="407141"/>
                  <a:pt x="314325" y="400791"/>
                </a:cubicBezTo>
                <a:cubicBezTo>
                  <a:pt x="314325" y="399098"/>
                  <a:pt x="314325" y="397404"/>
                  <a:pt x="314325" y="395288"/>
                </a:cubicBezTo>
                <a:close/>
                <a:moveTo>
                  <a:pt x="290940" y="395288"/>
                </a:moveTo>
                <a:cubicBezTo>
                  <a:pt x="298206" y="398695"/>
                  <a:pt x="305472" y="402529"/>
                  <a:pt x="312738" y="406788"/>
                </a:cubicBezTo>
                <a:cubicBezTo>
                  <a:pt x="312738" y="408917"/>
                  <a:pt x="312738" y="410621"/>
                  <a:pt x="312738" y="412751"/>
                </a:cubicBezTo>
                <a:cubicBezTo>
                  <a:pt x="305472" y="410621"/>
                  <a:pt x="298206" y="408491"/>
                  <a:pt x="290513" y="406788"/>
                </a:cubicBezTo>
                <a:cubicBezTo>
                  <a:pt x="290940" y="402954"/>
                  <a:pt x="290940" y="399121"/>
                  <a:pt x="290940" y="395288"/>
                </a:cubicBezTo>
                <a:close/>
                <a:moveTo>
                  <a:pt x="208391" y="393701"/>
                </a:moveTo>
                <a:cubicBezTo>
                  <a:pt x="217387" y="395028"/>
                  <a:pt x="226383" y="396355"/>
                  <a:pt x="234951" y="397683"/>
                </a:cubicBezTo>
                <a:cubicBezTo>
                  <a:pt x="234523" y="405204"/>
                  <a:pt x="234523" y="413168"/>
                  <a:pt x="234523" y="420689"/>
                </a:cubicBezTo>
                <a:cubicBezTo>
                  <a:pt x="225955" y="420689"/>
                  <a:pt x="216959" y="420246"/>
                  <a:pt x="207963" y="420246"/>
                </a:cubicBezTo>
                <a:cubicBezTo>
                  <a:pt x="207963" y="411398"/>
                  <a:pt x="208391" y="402549"/>
                  <a:pt x="208391" y="393701"/>
                </a:cubicBezTo>
                <a:close/>
                <a:moveTo>
                  <a:pt x="613928" y="392113"/>
                </a:moveTo>
                <a:cubicBezTo>
                  <a:pt x="614363" y="400819"/>
                  <a:pt x="614363" y="409960"/>
                  <a:pt x="614363" y="418665"/>
                </a:cubicBezTo>
                <a:cubicBezTo>
                  <a:pt x="605222" y="418665"/>
                  <a:pt x="596516" y="418665"/>
                  <a:pt x="587810" y="419101"/>
                </a:cubicBezTo>
                <a:cubicBezTo>
                  <a:pt x="587810" y="411266"/>
                  <a:pt x="587810" y="403866"/>
                  <a:pt x="587375" y="396466"/>
                </a:cubicBezTo>
                <a:cubicBezTo>
                  <a:pt x="596081" y="394724"/>
                  <a:pt x="604787" y="393419"/>
                  <a:pt x="613928" y="392113"/>
                </a:cubicBezTo>
                <a:close/>
                <a:moveTo>
                  <a:pt x="178209" y="390526"/>
                </a:moveTo>
                <a:cubicBezTo>
                  <a:pt x="187205" y="391354"/>
                  <a:pt x="196201" y="392596"/>
                  <a:pt x="204788" y="393839"/>
                </a:cubicBezTo>
                <a:cubicBezTo>
                  <a:pt x="204379" y="402121"/>
                  <a:pt x="204379" y="410818"/>
                  <a:pt x="204379" y="419101"/>
                </a:cubicBezTo>
                <a:cubicBezTo>
                  <a:pt x="195383" y="419101"/>
                  <a:pt x="186796" y="419101"/>
                  <a:pt x="177800" y="419101"/>
                </a:cubicBezTo>
                <a:cubicBezTo>
                  <a:pt x="177800" y="409576"/>
                  <a:pt x="177800" y="400051"/>
                  <a:pt x="178209" y="390526"/>
                </a:cubicBezTo>
                <a:close/>
                <a:moveTo>
                  <a:pt x="643659" y="388938"/>
                </a:moveTo>
                <a:cubicBezTo>
                  <a:pt x="644092" y="398848"/>
                  <a:pt x="644525" y="408759"/>
                  <a:pt x="644525" y="418670"/>
                </a:cubicBezTo>
                <a:cubicBezTo>
                  <a:pt x="635000" y="418670"/>
                  <a:pt x="625475" y="419101"/>
                  <a:pt x="616383" y="419101"/>
                </a:cubicBezTo>
                <a:cubicBezTo>
                  <a:pt x="616383" y="410052"/>
                  <a:pt x="616383" y="401434"/>
                  <a:pt x="615950" y="392385"/>
                </a:cubicBezTo>
                <a:cubicBezTo>
                  <a:pt x="625042" y="391092"/>
                  <a:pt x="634134" y="390230"/>
                  <a:pt x="643659" y="388938"/>
                </a:cubicBezTo>
                <a:close/>
                <a:moveTo>
                  <a:pt x="505983" y="388938"/>
                </a:moveTo>
                <a:cubicBezTo>
                  <a:pt x="506413" y="390631"/>
                  <a:pt x="506413" y="392748"/>
                  <a:pt x="506413" y="394441"/>
                </a:cubicBezTo>
                <a:cubicBezTo>
                  <a:pt x="499534" y="402908"/>
                  <a:pt x="492654" y="411374"/>
                  <a:pt x="485775" y="420688"/>
                </a:cubicBezTo>
                <a:cubicBezTo>
                  <a:pt x="492654" y="409681"/>
                  <a:pt x="499534" y="399098"/>
                  <a:pt x="505983" y="388938"/>
                </a:cubicBezTo>
                <a:close/>
                <a:moveTo>
                  <a:pt x="314325" y="388938"/>
                </a:moveTo>
                <a:cubicBezTo>
                  <a:pt x="321351" y="399098"/>
                  <a:pt x="328376" y="409681"/>
                  <a:pt x="334963" y="420688"/>
                </a:cubicBezTo>
                <a:cubicBezTo>
                  <a:pt x="328376" y="411374"/>
                  <a:pt x="321351" y="402908"/>
                  <a:pt x="314325" y="394441"/>
                </a:cubicBezTo>
                <a:cubicBezTo>
                  <a:pt x="314325" y="392748"/>
                  <a:pt x="314325" y="390631"/>
                  <a:pt x="314325" y="388938"/>
                </a:cubicBezTo>
                <a:close/>
                <a:moveTo>
                  <a:pt x="675414" y="385763"/>
                </a:moveTo>
                <a:cubicBezTo>
                  <a:pt x="676276" y="397020"/>
                  <a:pt x="676276" y="407844"/>
                  <a:pt x="676276" y="419101"/>
                </a:cubicBezTo>
                <a:cubicBezTo>
                  <a:pt x="666365" y="419101"/>
                  <a:pt x="656455" y="419101"/>
                  <a:pt x="646975" y="419101"/>
                </a:cubicBezTo>
                <a:cubicBezTo>
                  <a:pt x="646975" y="409143"/>
                  <a:pt x="646975" y="399185"/>
                  <a:pt x="646113" y="388793"/>
                </a:cubicBezTo>
                <a:cubicBezTo>
                  <a:pt x="656024" y="387928"/>
                  <a:pt x="665504" y="386629"/>
                  <a:pt x="675414" y="385763"/>
                </a:cubicBezTo>
                <a:close/>
                <a:moveTo>
                  <a:pt x="145756" y="385763"/>
                </a:moveTo>
                <a:cubicBezTo>
                  <a:pt x="155666" y="386629"/>
                  <a:pt x="165146" y="387495"/>
                  <a:pt x="174626" y="388793"/>
                </a:cubicBezTo>
                <a:cubicBezTo>
                  <a:pt x="174195" y="398752"/>
                  <a:pt x="174195" y="409143"/>
                  <a:pt x="174195" y="419101"/>
                </a:cubicBezTo>
                <a:cubicBezTo>
                  <a:pt x="164284" y="419101"/>
                  <a:pt x="154805" y="419101"/>
                  <a:pt x="144463" y="418668"/>
                </a:cubicBezTo>
                <a:cubicBezTo>
                  <a:pt x="144463" y="407844"/>
                  <a:pt x="144894" y="396587"/>
                  <a:pt x="145756" y="385763"/>
                </a:cubicBezTo>
                <a:close/>
                <a:moveTo>
                  <a:pt x="265546" y="384176"/>
                </a:moveTo>
                <a:cubicBezTo>
                  <a:pt x="273772" y="387595"/>
                  <a:pt x="281565" y="391014"/>
                  <a:pt x="288926" y="394433"/>
                </a:cubicBezTo>
                <a:cubicBezTo>
                  <a:pt x="288926" y="398707"/>
                  <a:pt x="288926" y="402554"/>
                  <a:pt x="288926" y="406401"/>
                </a:cubicBezTo>
                <a:cubicBezTo>
                  <a:pt x="281133" y="404691"/>
                  <a:pt x="273339" y="402554"/>
                  <a:pt x="265113" y="400845"/>
                </a:cubicBezTo>
                <a:cubicBezTo>
                  <a:pt x="265113" y="395288"/>
                  <a:pt x="265546" y="389732"/>
                  <a:pt x="265546" y="384176"/>
                </a:cubicBezTo>
                <a:close/>
                <a:moveTo>
                  <a:pt x="112412" y="384176"/>
                </a:moveTo>
                <a:cubicBezTo>
                  <a:pt x="122709" y="385017"/>
                  <a:pt x="133007" y="385859"/>
                  <a:pt x="142875" y="386700"/>
                </a:cubicBezTo>
                <a:cubicBezTo>
                  <a:pt x="142446" y="397641"/>
                  <a:pt x="142017" y="408581"/>
                  <a:pt x="142017" y="419101"/>
                </a:cubicBezTo>
                <a:cubicBezTo>
                  <a:pt x="132149" y="419101"/>
                  <a:pt x="121851" y="419101"/>
                  <a:pt x="111125" y="419101"/>
                </a:cubicBezTo>
                <a:cubicBezTo>
                  <a:pt x="111125" y="407740"/>
                  <a:pt x="111554" y="395958"/>
                  <a:pt x="112412" y="384176"/>
                </a:cubicBezTo>
                <a:close/>
                <a:moveTo>
                  <a:pt x="555214" y="384175"/>
                </a:moveTo>
                <a:cubicBezTo>
                  <a:pt x="555625" y="389626"/>
                  <a:pt x="555625" y="395078"/>
                  <a:pt x="555625" y="400529"/>
                </a:cubicBezTo>
                <a:cubicBezTo>
                  <a:pt x="548217" y="402626"/>
                  <a:pt x="540808" y="404303"/>
                  <a:pt x="533400" y="406400"/>
                </a:cubicBezTo>
                <a:cubicBezTo>
                  <a:pt x="533400" y="402206"/>
                  <a:pt x="533400" y="398432"/>
                  <a:pt x="533400" y="394658"/>
                </a:cubicBezTo>
                <a:cubicBezTo>
                  <a:pt x="540397" y="390884"/>
                  <a:pt x="547805" y="387529"/>
                  <a:pt x="555214" y="384175"/>
                </a:cubicBezTo>
                <a:close/>
                <a:moveTo>
                  <a:pt x="708326" y="382588"/>
                </a:moveTo>
                <a:cubicBezTo>
                  <a:pt x="709184" y="394465"/>
                  <a:pt x="709613" y="406783"/>
                  <a:pt x="709613" y="418661"/>
                </a:cubicBezTo>
                <a:cubicBezTo>
                  <a:pt x="699316" y="418661"/>
                  <a:pt x="689019" y="418661"/>
                  <a:pt x="679150" y="419101"/>
                </a:cubicBezTo>
                <a:cubicBezTo>
                  <a:pt x="679150" y="407663"/>
                  <a:pt x="678721" y="396225"/>
                  <a:pt x="677863" y="385227"/>
                </a:cubicBezTo>
                <a:cubicBezTo>
                  <a:pt x="688160" y="383907"/>
                  <a:pt x="698029" y="383028"/>
                  <a:pt x="708326" y="382588"/>
                </a:cubicBezTo>
                <a:close/>
                <a:moveTo>
                  <a:pt x="531377" y="382588"/>
                </a:moveTo>
                <a:cubicBezTo>
                  <a:pt x="531377" y="386484"/>
                  <a:pt x="531377" y="390381"/>
                  <a:pt x="531813" y="394278"/>
                </a:cubicBezTo>
                <a:cubicBezTo>
                  <a:pt x="523969" y="398174"/>
                  <a:pt x="516561" y="402071"/>
                  <a:pt x="509588" y="406401"/>
                </a:cubicBezTo>
                <a:cubicBezTo>
                  <a:pt x="509588" y="404236"/>
                  <a:pt x="509588" y="402071"/>
                  <a:pt x="509588" y="399906"/>
                </a:cubicBezTo>
                <a:cubicBezTo>
                  <a:pt x="516561" y="393845"/>
                  <a:pt x="523969" y="388216"/>
                  <a:pt x="531377" y="382588"/>
                </a:cubicBezTo>
                <a:close/>
                <a:moveTo>
                  <a:pt x="506413" y="382588"/>
                </a:moveTo>
                <a:cubicBezTo>
                  <a:pt x="506413" y="384281"/>
                  <a:pt x="506413" y="386398"/>
                  <a:pt x="506413" y="388091"/>
                </a:cubicBezTo>
                <a:cubicBezTo>
                  <a:pt x="499827" y="398674"/>
                  <a:pt x="492801" y="409258"/>
                  <a:pt x="485775" y="420688"/>
                </a:cubicBezTo>
                <a:cubicBezTo>
                  <a:pt x="492801" y="407564"/>
                  <a:pt x="499387" y="394864"/>
                  <a:pt x="506413" y="382588"/>
                </a:cubicBezTo>
                <a:close/>
                <a:moveTo>
                  <a:pt x="314764" y="382588"/>
                </a:moveTo>
                <a:cubicBezTo>
                  <a:pt x="321351" y="394864"/>
                  <a:pt x="328376" y="407141"/>
                  <a:pt x="334963" y="420688"/>
                </a:cubicBezTo>
                <a:cubicBezTo>
                  <a:pt x="328376" y="409258"/>
                  <a:pt x="321351" y="398674"/>
                  <a:pt x="314325" y="388091"/>
                </a:cubicBezTo>
                <a:cubicBezTo>
                  <a:pt x="314325" y="386398"/>
                  <a:pt x="314764" y="384281"/>
                  <a:pt x="314764" y="382588"/>
                </a:cubicBezTo>
                <a:close/>
                <a:moveTo>
                  <a:pt x="75895" y="381001"/>
                </a:moveTo>
                <a:cubicBezTo>
                  <a:pt x="86580" y="381434"/>
                  <a:pt x="97266" y="382300"/>
                  <a:pt x="107951" y="383166"/>
                </a:cubicBezTo>
                <a:cubicBezTo>
                  <a:pt x="107096" y="394855"/>
                  <a:pt x="106669" y="406978"/>
                  <a:pt x="106669" y="419101"/>
                </a:cubicBezTo>
                <a:cubicBezTo>
                  <a:pt x="95983" y="419101"/>
                  <a:pt x="85298" y="419101"/>
                  <a:pt x="74613" y="419101"/>
                </a:cubicBezTo>
                <a:cubicBezTo>
                  <a:pt x="74613" y="406545"/>
                  <a:pt x="75040" y="393556"/>
                  <a:pt x="75895" y="381001"/>
                </a:cubicBezTo>
                <a:close/>
                <a:moveTo>
                  <a:pt x="746003" y="381000"/>
                </a:moveTo>
                <a:cubicBezTo>
                  <a:pt x="747286" y="393032"/>
                  <a:pt x="747713" y="405480"/>
                  <a:pt x="747713" y="417513"/>
                </a:cubicBezTo>
                <a:cubicBezTo>
                  <a:pt x="737028" y="417513"/>
                  <a:pt x="726343" y="417513"/>
                  <a:pt x="715657" y="417513"/>
                </a:cubicBezTo>
                <a:cubicBezTo>
                  <a:pt x="715657" y="405895"/>
                  <a:pt x="715230" y="394692"/>
                  <a:pt x="714375" y="383074"/>
                </a:cubicBezTo>
                <a:cubicBezTo>
                  <a:pt x="724633" y="382245"/>
                  <a:pt x="735318" y="381415"/>
                  <a:pt x="746003" y="381000"/>
                </a:cubicBezTo>
                <a:close/>
                <a:moveTo>
                  <a:pt x="782121" y="379413"/>
                </a:moveTo>
                <a:cubicBezTo>
                  <a:pt x="783384" y="392251"/>
                  <a:pt x="783804" y="404675"/>
                  <a:pt x="784225" y="417513"/>
                </a:cubicBezTo>
                <a:cubicBezTo>
                  <a:pt x="772864" y="417513"/>
                  <a:pt x="761924" y="417513"/>
                  <a:pt x="750983" y="417513"/>
                </a:cubicBezTo>
                <a:cubicBezTo>
                  <a:pt x="750983" y="405089"/>
                  <a:pt x="750562" y="393079"/>
                  <a:pt x="749300" y="381069"/>
                </a:cubicBezTo>
                <a:cubicBezTo>
                  <a:pt x="760240" y="380241"/>
                  <a:pt x="771181" y="379827"/>
                  <a:pt x="782121" y="379413"/>
                </a:cubicBezTo>
                <a:close/>
                <a:moveTo>
                  <a:pt x="40230" y="379413"/>
                </a:moveTo>
                <a:cubicBezTo>
                  <a:pt x="51303" y="379844"/>
                  <a:pt x="62377" y="380276"/>
                  <a:pt x="73025" y="381138"/>
                </a:cubicBezTo>
                <a:cubicBezTo>
                  <a:pt x="72173" y="393649"/>
                  <a:pt x="71747" y="406159"/>
                  <a:pt x="71321" y="419101"/>
                </a:cubicBezTo>
                <a:cubicBezTo>
                  <a:pt x="60673" y="419101"/>
                  <a:pt x="49600" y="419101"/>
                  <a:pt x="38100" y="419101"/>
                </a:cubicBezTo>
                <a:cubicBezTo>
                  <a:pt x="38100" y="405728"/>
                  <a:pt x="38952" y="392786"/>
                  <a:pt x="40230" y="379413"/>
                </a:cubicBezTo>
                <a:close/>
                <a:moveTo>
                  <a:pt x="2123" y="379413"/>
                </a:moveTo>
                <a:cubicBezTo>
                  <a:pt x="14011" y="379413"/>
                  <a:pt x="25474" y="379835"/>
                  <a:pt x="36513" y="380257"/>
                </a:cubicBezTo>
                <a:cubicBezTo>
                  <a:pt x="35239" y="393346"/>
                  <a:pt x="34815" y="406012"/>
                  <a:pt x="34815" y="419101"/>
                </a:cubicBezTo>
                <a:cubicBezTo>
                  <a:pt x="23351" y="419101"/>
                  <a:pt x="11888" y="419101"/>
                  <a:pt x="0" y="419101"/>
                </a:cubicBezTo>
                <a:cubicBezTo>
                  <a:pt x="0" y="405590"/>
                  <a:pt x="849" y="392501"/>
                  <a:pt x="2123" y="379413"/>
                </a:cubicBezTo>
                <a:close/>
                <a:moveTo>
                  <a:pt x="819698" y="377825"/>
                </a:moveTo>
                <a:cubicBezTo>
                  <a:pt x="821449" y="390913"/>
                  <a:pt x="821887" y="404002"/>
                  <a:pt x="822325" y="417091"/>
                </a:cubicBezTo>
                <a:cubicBezTo>
                  <a:pt x="810063" y="417091"/>
                  <a:pt x="798239" y="417091"/>
                  <a:pt x="786415" y="417513"/>
                </a:cubicBezTo>
                <a:cubicBezTo>
                  <a:pt x="786415" y="404424"/>
                  <a:pt x="785539" y="391336"/>
                  <a:pt x="784225" y="378669"/>
                </a:cubicBezTo>
                <a:cubicBezTo>
                  <a:pt x="796049" y="378247"/>
                  <a:pt x="807873" y="377825"/>
                  <a:pt x="819698" y="377825"/>
                </a:cubicBezTo>
                <a:close/>
                <a:moveTo>
                  <a:pt x="584927" y="373063"/>
                </a:moveTo>
                <a:cubicBezTo>
                  <a:pt x="585358" y="380345"/>
                  <a:pt x="585788" y="387628"/>
                  <a:pt x="585788" y="394910"/>
                </a:cubicBezTo>
                <a:cubicBezTo>
                  <a:pt x="577608" y="396624"/>
                  <a:pt x="568998" y="398337"/>
                  <a:pt x="561249" y="400051"/>
                </a:cubicBezTo>
                <a:cubicBezTo>
                  <a:pt x="560819" y="394482"/>
                  <a:pt x="560819" y="388484"/>
                  <a:pt x="560388" y="382487"/>
                </a:cubicBezTo>
                <a:cubicBezTo>
                  <a:pt x="568568" y="379488"/>
                  <a:pt x="576747" y="376061"/>
                  <a:pt x="584927" y="373063"/>
                </a:cubicBezTo>
                <a:close/>
                <a:moveTo>
                  <a:pt x="237829" y="373063"/>
                </a:moveTo>
                <a:cubicBezTo>
                  <a:pt x="246009" y="376061"/>
                  <a:pt x="254189" y="379488"/>
                  <a:pt x="261938" y="382487"/>
                </a:cubicBezTo>
                <a:cubicBezTo>
                  <a:pt x="261938" y="388484"/>
                  <a:pt x="261507" y="394482"/>
                  <a:pt x="261507" y="400051"/>
                </a:cubicBezTo>
                <a:cubicBezTo>
                  <a:pt x="253328" y="398337"/>
                  <a:pt x="245148" y="396624"/>
                  <a:pt x="236538" y="394910"/>
                </a:cubicBezTo>
                <a:cubicBezTo>
                  <a:pt x="236968" y="387628"/>
                  <a:pt x="237399" y="380345"/>
                  <a:pt x="237829" y="373063"/>
                </a:cubicBezTo>
                <a:close/>
                <a:moveTo>
                  <a:pt x="529354" y="369888"/>
                </a:moveTo>
                <a:cubicBezTo>
                  <a:pt x="529789" y="373822"/>
                  <a:pt x="529789" y="377756"/>
                  <a:pt x="530225" y="381691"/>
                </a:cubicBezTo>
                <a:cubicBezTo>
                  <a:pt x="522817" y="387811"/>
                  <a:pt x="515408" y="393931"/>
                  <a:pt x="508436" y="400051"/>
                </a:cubicBezTo>
                <a:cubicBezTo>
                  <a:pt x="508436" y="398302"/>
                  <a:pt x="508000" y="396116"/>
                  <a:pt x="508000" y="393931"/>
                </a:cubicBezTo>
                <a:cubicBezTo>
                  <a:pt x="514973" y="385625"/>
                  <a:pt x="522381" y="377756"/>
                  <a:pt x="529354" y="369888"/>
                </a:cubicBezTo>
                <a:close/>
                <a:moveTo>
                  <a:pt x="290957" y="369888"/>
                </a:moveTo>
                <a:cubicBezTo>
                  <a:pt x="298514" y="377756"/>
                  <a:pt x="305626" y="385625"/>
                  <a:pt x="312738" y="393931"/>
                </a:cubicBezTo>
                <a:lnTo>
                  <a:pt x="312738" y="399906"/>
                </a:lnTo>
                <a:lnTo>
                  <a:pt x="312738" y="400051"/>
                </a:lnTo>
                <a:lnTo>
                  <a:pt x="312738" y="406401"/>
                </a:lnTo>
                <a:cubicBezTo>
                  <a:pt x="305330" y="402071"/>
                  <a:pt x="297921" y="398174"/>
                  <a:pt x="290513" y="394278"/>
                </a:cubicBezTo>
                <a:cubicBezTo>
                  <a:pt x="290513" y="390381"/>
                  <a:pt x="290949" y="386484"/>
                  <a:pt x="290949" y="382588"/>
                </a:cubicBezTo>
                <a:lnTo>
                  <a:pt x="308118" y="396234"/>
                </a:lnTo>
                <a:lnTo>
                  <a:pt x="290513" y="381691"/>
                </a:lnTo>
                <a:cubicBezTo>
                  <a:pt x="290513" y="377756"/>
                  <a:pt x="290957" y="373822"/>
                  <a:pt x="290957" y="369888"/>
                </a:cubicBezTo>
                <a:close/>
                <a:moveTo>
                  <a:pt x="554802" y="365125"/>
                </a:moveTo>
                <a:cubicBezTo>
                  <a:pt x="555214" y="370840"/>
                  <a:pt x="555625" y="376555"/>
                  <a:pt x="555625" y="382270"/>
                </a:cubicBezTo>
                <a:cubicBezTo>
                  <a:pt x="548217" y="386226"/>
                  <a:pt x="540808" y="389743"/>
                  <a:pt x="533400" y="393700"/>
                </a:cubicBezTo>
                <a:cubicBezTo>
                  <a:pt x="533400" y="389743"/>
                  <a:pt x="533400" y="385787"/>
                  <a:pt x="533400" y="381391"/>
                </a:cubicBezTo>
                <a:cubicBezTo>
                  <a:pt x="540397" y="375676"/>
                  <a:pt x="547394" y="370400"/>
                  <a:pt x="554802" y="365125"/>
                </a:cubicBezTo>
                <a:close/>
                <a:moveTo>
                  <a:pt x="267112" y="365125"/>
                </a:moveTo>
                <a:cubicBezTo>
                  <a:pt x="274520" y="370400"/>
                  <a:pt x="281928" y="375676"/>
                  <a:pt x="288925" y="381391"/>
                </a:cubicBezTo>
                <a:cubicBezTo>
                  <a:pt x="288925" y="385347"/>
                  <a:pt x="288513" y="389743"/>
                  <a:pt x="288513" y="393700"/>
                </a:cubicBezTo>
                <a:cubicBezTo>
                  <a:pt x="281517" y="389743"/>
                  <a:pt x="274108" y="386226"/>
                  <a:pt x="266700" y="382270"/>
                </a:cubicBezTo>
                <a:cubicBezTo>
                  <a:pt x="266700" y="376555"/>
                  <a:pt x="267112" y="370840"/>
                  <a:pt x="267112" y="365125"/>
                </a:cubicBezTo>
                <a:close/>
                <a:moveTo>
                  <a:pt x="612650" y="363538"/>
                </a:moveTo>
                <a:cubicBezTo>
                  <a:pt x="613506" y="372034"/>
                  <a:pt x="613935" y="380531"/>
                  <a:pt x="614363" y="389028"/>
                </a:cubicBezTo>
                <a:cubicBezTo>
                  <a:pt x="605367" y="390727"/>
                  <a:pt x="596800" y="392001"/>
                  <a:pt x="588232" y="393701"/>
                </a:cubicBezTo>
                <a:cubicBezTo>
                  <a:pt x="587804" y="386479"/>
                  <a:pt x="587804" y="379256"/>
                  <a:pt x="587375" y="371610"/>
                </a:cubicBezTo>
                <a:cubicBezTo>
                  <a:pt x="595514" y="368636"/>
                  <a:pt x="604082" y="366087"/>
                  <a:pt x="612650" y="363538"/>
                </a:cubicBezTo>
                <a:close/>
                <a:moveTo>
                  <a:pt x="209248" y="363538"/>
                </a:moveTo>
                <a:cubicBezTo>
                  <a:pt x="218244" y="366221"/>
                  <a:pt x="226812" y="369351"/>
                  <a:pt x="234951" y="372481"/>
                </a:cubicBezTo>
                <a:cubicBezTo>
                  <a:pt x="234523" y="380084"/>
                  <a:pt x="234094" y="387686"/>
                  <a:pt x="234094" y="395288"/>
                </a:cubicBezTo>
                <a:cubicBezTo>
                  <a:pt x="225527" y="393946"/>
                  <a:pt x="216959" y="392157"/>
                  <a:pt x="207963" y="390816"/>
                </a:cubicBezTo>
                <a:cubicBezTo>
                  <a:pt x="208391" y="381872"/>
                  <a:pt x="208820" y="372481"/>
                  <a:pt x="209248" y="363538"/>
                </a:cubicBezTo>
                <a:close/>
                <a:moveTo>
                  <a:pt x="292925" y="357188"/>
                </a:moveTo>
                <a:cubicBezTo>
                  <a:pt x="299530" y="366445"/>
                  <a:pt x="306134" y="376123"/>
                  <a:pt x="312738" y="385801"/>
                </a:cubicBezTo>
                <a:cubicBezTo>
                  <a:pt x="312738" y="387905"/>
                  <a:pt x="312738" y="390009"/>
                  <a:pt x="312325" y="392113"/>
                </a:cubicBezTo>
                <a:cubicBezTo>
                  <a:pt x="305721" y="383697"/>
                  <a:pt x="299117" y="376123"/>
                  <a:pt x="292100" y="368549"/>
                </a:cubicBezTo>
                <a:cubicBezTo>
                  <a:pt x="292513" y="364762"/>
                  <a:pt x="292513" y="360975"/>
                  <a:pt x="292925" y="357188"/>
                </a:cubicBezTo>
                <a:close/>
                <a:moveTo>
                  <a:pt x="179932" y="355601"/>
                </a:moveTo>
                <a:cubicBezTo>
                  <a:pt x="188889" y="358253"/>
                  <a:pt x="197845" y="360464"/>
                  <a:pt x="206375" y="363116"/>
                </a:cubicBezTo>
                <a:cubicBezTo>
                  <a:pt x="205948" y="372400"/>
                  <a:pt x="205522" y="381242"/>
                  <a:pt x="205095" y="390526"/>
                </a:cubicBezTo>
                <a:cubicBezTo>
                  <a:pt x="196139" y="389199"/>
                  <a:pt x="187183" y="387873"/>
                  <a:pt x="177800" y="386547"/>
                </a:cubicBezTo>
                <a:cubicBezTo>
                  <a:pt x="178226" y="376379"/>
                  <a:pt x="178653" y="366211"/>
                  <a:pt x="179932" y="355601"/>
                </a:cubicBezTo>
                <a:close/>
                <a:moveTo>
                  <a:pt x="642308" y="355600"/>
                </a:moveTo>
                <a:cubicBezTo>
                  <a:pt x="643195" y="365430"/>
                  <a:pt x="644083" y="375261"/>
                  <a:pt x="644526" y="385091"/>
                </a:cubicBezTo>
                <a:cubicBezTo>
                  <a:pt x="634768" y="386373"/>
                  <a:pt x="625452" y="387656"/>
                  <a:pt x="616137" y="388938"/>
                </a:cubicBezTo>
                <a:cubicBezTo>
                  <a:pt x="615694" y="380390"/>
                  <a:pt x="615250" y="371841"/>
                  <a:pt x="614363" y="362866"/>
                </a:cubicBezTo>
                <a:cubicBezTo>
                  <a:pt x="623678" y="360301"/>
                  <a:pt x="632993" y="357737"/>
                  <a:pt x="642308" y="355600"/>
                </a:cubicBezTo>
                <a:close/>
                <a:moveTo>
                  <a:pt x="239416" y="349251"/>
                </a:moveTo>
                <a:cubicBezTo>
                  <a:pt x="247596" y="353600"/>
                  <a:pt x="255776" y="358384"/>
                  <a:pt x="263525" y="363603"/>
                </a:cubicBezTo>
                <a:cubicBezTo>
                  <a:pt x="263094" y="369258"/>
                  <a:pt x="262664" y="375347"/>
                  <a:pt x="262664" y="381001"/>
                </a:cubicBezTo>
                <a:cubicBezTo>
                  <a:pt x="254484" y="377521"/>
                  <a:pt x="246305" y="374477"/>
                  <a:pt x="238125" y="370997"/>
                </a:cubicBezTo>
                <a:cubicBezTo>
                  <a:pt x="238555" y="363603"/>
                  <a:pt x="238986" y="356210"/>
                  <a:pt x="239416" y="349251"/>
                </a:cubicBezTo>
                <a:close/>
                <a:moveTo>
                  <a:pt x="149094" y="349251"/>
                </a:moveTo>
                <a:cubicBezTo>
                  <a:pt x="158663" y="351399"/>
                  <a:pt x="168231" y="353546"/>
                  <a:pt x="177800" y="355694"/>
                </a:cubicBezTo>
                <a:cubicBezTo>
                  <a:pt x="176495" y="365574"/>
                  <a:pt x="176060" y="375884"/>
                  <a:pt x="175625" y="385764"/>
                </a:cubicBezTo>
                <a:cubicBezTo>
                  <a:pt x="166057" y="384475"/>
                  <a:pt x="156053" y="383186"/>
                  <a:pt x="146050" y="382327"/>
                </a:cubicBezTo>
                <a:cubicBezTo>
                  <a:pt x="146920" y="371159"/>
                  <a:pt x="147790" y="360419"/>
                  <a:pt x="149094" y="349251"/>
                </a:cubicBezTo>
                <a:close/>
                <a:moveTo>
                  <a:pt x="672175" y="349250"/>
                </a:moveTo>
                <a:cubicBezTo>
                  <a:pt x="673431" y="359644"/>
                  <a:pt x="674269" y="370454"/>
                  <a:pt x="674688" y="380849"/>
                </a:cubicBezTo>
                <a:cubicBezTo>
                  <a:pt x="665472" y="382096"/>
                  <a:pt x="655836" y="382927"/>
                  <a:pt x="646620" y="384175"/>
                </a:cubicBezTo>
                <a:cubicBezTo>
                  <a:pt x="646201" y="374612"/>
                  <a:pt x="645363" y="365049"/>
                  <a:pt x="644525" y="355071"/>
                </a:cubicBezTo>
                <a:cubicBezTo>
                  <a:pt x="653323" y="352992"/>
                  <a:pt x="662539" y="350913"/>
                  <a:pt x="672175" y="349250"/>
                </a:cubicBezTo>
                <a:close/>
                <a:moveTo>
                  <a:pt x="582478" y="349250"/>
                </a:moveTo>
                <a:cubicBezTo>
                  <a:pt x="583339" y="356644"/>
                  <a:pt x="583770" y="364037"/>
                  <a:pt x="584200" y="370996"/>
                </a:cubicBezTo>
                <a:cubicBezTo>
                  <a:pt x="576020" y="374476"/>
                  <a:pt x="567841" y="377520"/>
                  <a:pt x="559661" y="381000"/>
                </a:cubicBezTo>
                <a:cubicBezTo>
                  <a:pt x="559231" y="375346"/>
                  <a:pt x="559231" y="369257"/>
                  <a:pt x="558800" y="363602"/>
                </a:cubicBezTo>
                <a:cubicBezTo>
                  <a:pt x="566549" y="358383"/>
                  <a:pt x="574298" y="353599"/>
                  <a:pt x="582478" y="349250"/>
                </a:cubicBezTo>
                <a:close/>
                <a:moveTo>
                  <a:pt x="268023" y="346076"/>
                </a:moveTo>
                <a:cubicBezTo>
                  <a:pt x="275520" y="353003"/>
                  <a:pt x="283016" y="359931"/>
                  <a:pt x="290513" y="367724"/>
                </a:cubicBezTo>
                <a:cubicBezTo>
                  <a:pt x="290072" y="371620"/>
                  <a:pt x="290072" y="375517"/>
                  <a:pt x="289631" y="379414"/>
                </a:cubicBezTo>
                <a:cubicBezTo>
                  <a:pt x="282134" y="373785"/>
                  <a:pt x="274638" y="368157"/>
                  <a:pt x="266700" y="362961"/>
                </a:cubicBezTo>
                <a:cubicBezTo>
                  <a:pt x="267141" y="357333"/>
                  <a:pt x="267141" y="351704"/>
                  <a:pt x="268023" y="346076"/>
                </a:cubicBezTo>
                <a:close/>
                <a:moveTo>
                  <a:pt x="527796" y="344488"/>
                </a:moveTo>
                <a:cubicBezTo>
                  <a:pt x="527796" y="348317"/>
                  <a:pt x="528217" y="352147"/>
                  <a:pt x="528638" y="355551"/>
                </a:cubicBezTo>
                <a:lnTo>
                  <a:pt x="511281" y="381489"/>
                </a:lnTo>
                <a:lnTo>
                  <a:pt x="529772" y="357188"/>
                </a:lnTo>
                <a:cubicBezTo>
                  <a:pt x="529772" y="360975"/>
                  <a:pt x="530225" y="364762"/>
                  <a:pt x="530225" y="368549"/>
                </a:cubicBezTo>
                <a:cubicBezTo>
                  <a:pt x="522968" y="376123"/>
                  <a:pt x="515257" y="384118"/>
                  <a:pt x="508000" y="392113"/>
                </a:cubicBezTo>
                <a:cubicBezTo>
                  <a:pt x="508000" y="390009"/>
                  <a:pt x="508000" y="387905"/>
                  <a:pt x="508000" y="385801"/>
                </a:cubicBezTo>
                <a:lnTo>
                  <a:pt x="508390" y="385289"/>
                </a:lnTo>
                <a:lnTo>
                  <a:pt x="508000" y="379380"/>
                </a:lnTo>
                <a:cubicBezTo>
                  <a:pt x="514739" y="367040"/>
                  <a:pt x="521057" y="355551"/>
                  <a:pt x="527796" y="344488"/>
                </a:cubicBezTo>
                <a:close/>
                <a:moveTo>
                  <a:pt x="292960" y="344488"/>
                </a:moveTo>
                <a:cubicBezTo>
                  <a:pt x="299409" y="355666"/>
                  <a:pt x="306288" y="367275"/>
                  <a:pt x="312738" y="379743"/>
                </a:cubicBezTo>
                <a:cubicBezTo>
                  <a:pt x="312738" y="381893"/>
                  <a:pt x="312738" y="384043"/>
                  <a:pt x="312738" y="385763"/>
                </a:cubicBezTo>
                <a:cubicBezTo>
                  <a:pt x="305859" y="375444"/>
                  <a:pt x="298979" y="365555"/>
                  <a:pt x="292100" y="355666"/>
                </a:cubicBezTo>
                <a:cubicBezTo>
                  <a:pt x="292530" y="351797"/>
                  <a:pt x="292530" y="348357"/>
                  <a:pt x="292960" y="344488"/>
                </a:cubicBezTo>
                <a:close/>
                <a:moveTo>
                  <a:pt x="116560" y="342901"/>
                </a:moveTo>
                <a:cubicBezTo>
                  <a:pt x="126390" y="344613"/>
                  <a:pt x="136221" y="346325"/>
                  <a:pt x="146051" y="348038"/>
                </a:cubicBezTo>
                <a:cubicBezTo>
                  <a:pt x="144769" y="359168"/>
                  <a:pt x="143486" y="370299"/>
                  <a:pt x="143059" y="381001"/>
                </a:cubicBezTo>
                <a:cubicBezTo>
                  <a:pt x="133229" y="380145"/>
                  <a:pt x="122971" y="379288"/>
                  <a:pt x="112713" y="378432"/>
                </a:cubicBezTo>
                <a:cubicBezTo>
                  <a:pt x="113568" y="366446"/>
                  <a:pt x="114850" y="354887"/>
                  <a:pt x="116560" y="342901"/>
                </a:cubicBezTo>
                <a:close/>
                <a:moveTo>
                  <a:pt x="704179" y="342900"/>
                </a:moveTo>
                <a:cubicBezTo>
                  <a:pt x="705889" y="354753"/>
                  <a:pt x="707171" y="366183"/>
                  <a:pt x="708026" y="378036"/>
                </a:cubicBezTo>
                <a:cubicBezTo>
                  <a:pt x="697768" y="378883"/>
                  <a:pt x="687510" y="379730"/>
                  <a:pt x="677680" y="381000"/>
                </a:cubicBezTo>
                <a:cubicBezTo>
                  <a:pt x="676825" y="369993"/>
                  <a:pt x="675970" y="358986"/>
                  <a:pt x="674688" y="347980"/>
                </a:cubicBezTo>
                <a:cubicBezTo>
                  <a:pt x="684091" y="346286"/>
                  <a:pt x="693922" y="344593"/>
                  <a:pt x="704179" y="342900"/>
                </a:cubicBezTo>
                <a:close/>
                <a:moveTo>
                  <a:pt x="739910" y="338138"/>
                </a:moveTo>
                <a:cubicBezTo>
                  <a:pt x="742013" y="350514"/>
                  <a:pt x="743697" y="362889"/>
                  <a:pt x="744538" y="375692"/>
                </a:cubicBezTo>
                <a:cubicBezTo>
                  <a:pt x="734019" y="376119"/>
                  <a:pt x="723499" y="376972"/>
                  <a:pt x="713400" y="377826"/>
                </a:cubicBezTo>
                <a:cubicBezTo>
                  <a:pt x="712559" y="365877"/>
                  <a:pt x="711296" y="353928"/>
                  <a:pt x="709613" y="341979"/>
                </a:cubicBezTo>
                <a:cubicBezTo>
                  <a:pt x="719712" y="340698"/>
                  <a:pt x="729811" y="339418"/>
                  <a:pt x="739910" y="338138"/>
                </a:cubicBezTo>
                <a:close/>
                <a:moveTo>
                  <a:pt x="81039" y="338138"/>
                </a:moveTo>
                <a:cubicBezTo>
                  <a:pt x="92037" y="339469"/>
                  <a:pt x="102595" y="340801"/>
                  <a:pt x="112713" y="342132"/>
                </a:cubicBezTo>
                <a:cubicBezTo>
                  <a:pt x="110953" y="354559"/>
                  <a:pt x="109634" y="366986"/>
                  <a:pt x="108754" y="379413"/>
                </a:cubicBezTo>
                <a:cubicBezTo>
                  <a:pt x="98196" y="378525"/>
                  <a:pt x="87198" y="377637"/>
                  <a:pt x="76200" y="377194"/>
                </a:cubicBezTo>
                <a:cubicBezTo>
                  <a:pt x="77520" y="363879"/>
                  <a:pt x="79279" y="351008"/>
                  <a:pt x="81039" y="338138"/>
                </a:cubicBezTo>
                <a:close/>
                <a:moveTo>
                  <a:pt x="775057" y="334963"/>
                </a:moveTo>
                <a:cubicBezTo>
                  <a:pt x="777625" y="347496"/>
                  <a:pt x="779338" y="360447"/>
                  <a:pt x="781050" y="372980"/>
                </a:cubicBezTo>
                <a:cubicBezTo>
                  <a:pt x="769492" y="373397"/>
                  <a:pt x="758789" y="374233"/>
                  <a:pt x="747659" y="374651"/>
                </a:cubicBezTo>
                <a:cubicBezTo>
                  <a:pt x="746803" y="362535"/>
                  <a:pt x="745091" y="350002"/>
                  <a:pt x="742950" y="337887"/>
                </a:cubicBezTo>
                <a:cubicBezTo>
                  <a:pt x="753224" y="336634"/>
                  <a:pt x="763927" y="335798"/>
                  <a:pt x="775057" y="334963"/>
                </a:cubicBezTo>
                <a:close/>
                <a:moveTo>
                  <a:pt x="610206" y="334963"/>
                </a:moveTo>
                <a:cubicBezTo>
                  <a:pt x="611491" y="344017"/>
                  <a:pt x="611919" y="352641"/>
                  <a:pt x="612776" y="361264"/>
                </a:cubicBezTo>
                <a:cubicBezTo>
                  <a:pt x="604209" y="363851"/>
                  <a:pt x="595641" y="366870"/>
                  <a:pt x="587073" y="369888"/>
                </a:cubicBezTo>
                <a:cubicBezTo>
                  <a:pt x="586645" y="362558"/>
                  <a:pt x="586217" y="355228"/>
                  <a:pt x="585788" y="347898"/>
                </a:cubicBezTo>
                <a:cubicBezTo>
                  <a:pt x="593499" y="343155"/>
                  <a:pt x="602067" y="339274"/>
                  <a:pt x="610206" y="334963"/>
                </a:cubicBezTo>
                <a:close/>
                <a:moveTo>
                  <a:pt x="211692" y="334963"/>
                </a:moveTo>
                <a:cubicBezTo>
                  <a:pt x="220259" y="339274"/>
                  <a:pt x="228399" y="343155"/>
                  <a:pt x="236538" y="347898"/>
                </a:cubicBezTo>
                <a:cubicBezTo>
                  <a:pt x="236110" y="355228"/>
                  <a:pt x="235253" y="362558"/>
                  <a:pt x="234824" y="369888"/>
                </a:cubicBezTo>
                <a:cubicBezTo>
                  <a:pt x="226685" y="366870"/>
                  <a:pt x="218118" y="363851"/>
                  <a:pt x="209550" y="361264"/>
                </a:cubicBezTo>
                <a:cubicBezTo>
                  <a:pt x="209978" y="352641"/>
                  <a:pt x="210835" y="344017"/>
                  <a:pt x="211692" y="334963"/>
                </a:cubicBezTo>
                <a:close/>
                <a:moveTo>
                  <a:pt x="45681" y="334963"/>
                </a:moveTo>
                <a:cubicBezTo>
                  <a:pt x="56383" y="335832"/>
                  <a:pt x="67086" y="336701"/>
                  <a:pt x="77788" y="338004"/>
                </a:cubicBezTo>
                <a:cubicBezTo>
                  <a:pt x="75647" y="350604"/>
                  <a:pt x="73935" y="363638"/>
                  <a:pt x="72651" y="376238"/>
                </a:cubicBezTo>
                <a:cubicBezTo>
                  <a:pt x="61949" y="375803"/>
                  <a:pt x="50818" y="374934"/>
                  <a:pt x="39688" y="374500"/>
                </a:cubicBezTo>
                <a:cubicBezTo>
                  <a:pt x="40972" y="361466"/>
                  <a:pt x="43113" y="347997"/>
                  <a:pt x="45681" y="334963"/>
                </a:cubicBezTo>
                <a:close/>
                <a:moveTo>
                  <a:pt x="10353" y="333376"/>
                </a:moveTo>
                <a:cubicBezTo>
                  <a:pt x="21330" y="333806"/>
                  <a:pt x="32308" y="334666"/>
                  <a:pt x="42863" y="335096"/>
                </a:cubicBezTo>
                <a:cubicBezTo>
                  <a:pt x="40330" y="348424"/>
                  <a:pt x="38641" y="361752"/>
                  <a:pt x="36952" y="374651"/>
                </a:cubicBezTo>
                <a:cubicBezTo>
                  <a:pt x="25974" y="374221"/>
                  <a:pt x="14575" y="373791"/>
                  <a:pt x="3175" y="373791"/>
                </a:cubicBezTo>
                <a:cubicBezTo>
                  <a:pt x="4864" y="360033"/>
                  <a:pt x="6975" y="346704"/>
                  <a:pt x="10353" y="333376"/>
                </a:cubicBezTo>
                <a:close/>
                <a:moveTo>
                  <a:pt x="811764" y="331788"/>
                </a:moveTo>
                <a:cubicBezTo>
                  <a:pt x="814805" y="345116"/>
                  <a:pt x="817412" y="358445"/>
                  <a:pt x="819150" y="371773"/>
                </a:cubicBezTo>
                <a:cubicBezTo>
                  <a:pt x="806985" y="372203"/>
                  <a:pt x="795254" y="372633"/>
                  <a:pt x="783958" y="373063"/>
                </a:cubicBezTo>
                <a:cubicBezTo>
                  <a:pt x="782654" y="359734"/>
                  <a:pt x="780482" y="346836"/>
                  <a:pt x="777875" y="333508"/>
                </a:cubicBezTo>
                <a:cubicBezTo>
                  <a:pt x="788737" y="332648"/>
                  <a:pt x="800033" y="332218"/>
                  <a:pt x="811764" y="331788"/>
                </a:cubicBezTo>
                <a:close/>
                <a:moveTo>
                  <a:pt x="269570" y="327026"/>
                </a:moveTo>
                <a:cubicBezTo>
                  <a:pt x="276836" y="335404"/>
                  <a:pt x="283674" y="344665"/>
                  <a:pt x="290513" y="354366"/>
                </a:cubicBezTo>
                <a:cubicBezTo>
                  <a:pt x="290513" y="358335"/>
                  <a:pt x="290085" y="362745"/>
                  <a:pt x="290085" y="366714"/>
                </a:cubicBezTo>
                <a:cubicBezTo>
                  <a:pt x="282820" y="358776"/>
                  <a:pt x="275554" y="351280"/>
                  <a:pt x="268288" y="344224"/>
                </a:cubicBezTo>
                <a:cubicBezTo>
                  <a:pt x="268715" y="338491"/>
                  <a:pt x="269143" y="332758"/>
                  <a:pt x="269570" y="327026"/>
                </a:cubicBezTo>
                <a:close/>
                <a:moveTo>
                  <a:pt x="552361" y="327025"/>
                </a:moveTo>
                <a:cubicBezTo>
                  <a:pt x="553199" y="332757"/>
                  <a:pt x="553619" y="338490"/>
                  <a:pt x="554038" y="344223"/>
                </a:cubicBezTo>
                <a:lnTo>
                  <a:pt x="533288" y="366044"/>
                </a:lnTo>
                <a:lnTo>
                  <a:pt x="554303" y="346075"/>
                </a:lnTo>
                <a:cubicBezTo>
                  <a:pt x="554744" y="351631"/>
                  <a:pt x="555185" y="357187"/>
                  <a:pt x="555626" y="362744"/>
                </a:cubicBezTo>
                <a:cubicBezTo>
                  <a:pt x="547688" y="367873"/>
                  <a:pt x="540192" y="373429"/>
                  <a:pt x="532254" y="379413"/>
                </a:cubicBezTo>
                <a:cubicBezTo>
                  <a:pt x="532254" y="375139"/>
                  <a:pt x="532254" y="371292"/>
                  <a:pt x="531813" y="367445"/>
                </a:cubicBezTo>
                <a:lnTo>
                  <a:pt x="532648" y="366652"/>
                </a:lnTo>
                <a:lnTo>
                  <a:pt x="531813" y="354365"/>
                </a:lnTo>
                <a:cubicBezTo>
                  <a:pt x="538523" y="344664"/>
                  <a:pt x="545651" y="335844"/>
                  <a:pt x="552361" y="327025"/>
                </a:cubicBezTo>
                <a:close/>
                <a:moveTo>
                  <a:pt x="241766" y="323851"/>
                </a:moveTo>
                <a:cubicBezTo>
                  <a:pt x="249156" y="329865"/>
                  <a:pt x="256546" y="336308"/>
                  <a:pt x="263526" y="342752"/>
                </a:cubicBezTo>
                <a:cubicBezTo>
                  <a:pt x="263115" y="348766"/>
                  <a:pt x="262705" y="354779"/>
                  <a:pt x="262294" y="360364"/>
                </a:cubicBezTo>
                <a:cubicBezTo>
                  <a:pt x="254904" y="355209"/>
                  <a:pt x="247514" y="350484"/>
                  <a:pt x="239713" y="345759"/>
                </a:cubicBezTo>
                <a:cubicBezTo>
                  <a:pt x="240124" y="338456"/>
                  <a:pt x="240945" y="331153"/>
                  <a:pt x="241766" y="323851"/>
                </a:cubicBezTo>
                <a:close/>
                <a:moveTo>
                  <a:pt x="580423" y="323850"/>
                </a:moveTo>
                <a:cubicBezTo>
                  <a:pt x="581299" y="331152"/>
                  <a:pt x="581737" y="338455"/>
                  <a:pt x="582613" y="345758"/>
                </a:cubicBezTo>
                <a:cubicBezTo>
                  <a:pt x="574292" y="350483"/>
                  <a:pt x="566410" y="355208"/>
                  <a:pt x="558527" y="360363"/>
                </a:cubicBezTo>
                <a:cubicBezTo>
                  <a:pt x="558089" y="354778"/>
                  <a:pt x="557651" y="348765"/>
                  <a:pt x="557213" y="342751"/>
                </a:cubicBezTo>
                <a:cubicBezTo>
                  <a:pt x="564658" y="336307"/>
                  <a:pt x="572541" y="329864"/>
                  <a:pt x="580423" y="323850"/>
                </a:cubicBezTo>
                <a:close/>
                <a:moveTo>
                  <a:pt x="637988" y="322263"/>
                </a:moveTo>
                <a:cubicBezTo>
                  <a:pt x="639249" y="332335"/>
                  <a:pt x="640510" y="342408"/>
                  <a:pt x="641350" y="352480"/>
                </a:cubicBezTo>
                <a:cubicBezTo>
                  <a:pt x="632525" y="355108"/>
                  <a:pt x="623701" y="357735"/>
                  <a:pt x="615296" y="360363"/>
                </a:cubicBezTo>
                <a:cubicBezTo>
                  <a:pt x="614456" y="351604"/>
                  <a:pt x="613616" y="342408"/>
                  <a:pt x="612775" y="333649"/>
                </a:cubicBezTo>
                <a:cubicBezTo>
                  <a:pt x="621180" y="329708"/>
                  <a:pt x="629584" y="325766"/>
                  <a:pt x="637988" y="322263"/>
                </a:cubicBezTo>
                <a:close/>
                <a:moveTo>
                  <a:pt x="184702" y="322263"/>
                </a:moveTo>
                <a:cubicBezTo>
                  <a:pt x="192985" y="325766"/>
                  <a:pt x="201267" y="329708"/>
                  <a:pt x="209550" y="333649"/>
                </a:cubicBezTo>
                <a:cubicBezTo>
                  <a:pt x="208722" y="342408"/>
                  <a:pt x="207893" y="351604"/>
                  <a:pt x="207065" y="360363"/>
                </a:cubicBezTo>
                <a:cubicBezTo>
                  <a:pt x="198783" y="357735"/>
                  <a:pt x="190086" y="355108"/>
                  <a:pt x="180975" y="352480"/>
                </a:cubicBezTo>
                <a:cubicBezTo>
                  <a:pt x="182217" y="342408"/>
                  <a:pt x="183046" y="332335"/>
                  <a:pt x="184702" y="322263"/>
                </a:cubicBezTo>
                <a:close/>
                <a:moveTo>
                  <a:pt x="443698" y="317500"/>
                </a:moveTo>
                <a:cubicBezTo>
                  <a:pt x="445410" y="317930"/>
                  <a:pt x="447122" y="317930"/>
                  <a:pt x="449263" y="317930"/>
                </a:cubicBezTo>
                <a:cubicBezTo>
                  <a:pt x="436848" y="324379"/>
                  <a:pt x="424434" y="331258"/>
                  <a:pt x="411163" y="338138"/>
                </a:cubicBezTo>
                <a:cubicBezTo>
                  <a:pt x="422293" y="331258"/>
                  <a:pt x="432995" y="324379"/>
                  <a:pt x="443698" y="317500"/>
                </a:cubicBezTo>
                <a:close/>
                <a:moveTo>
                  <a:pt x="437335" y="317500"/>
                </a:moveTo>
                <a:cubicBezTo>
                  <a:pt x="439051" y="317500"/>
                  <a:pt x="440768" y="317500"/>
                  <a:pt x="442913" y="317500"/>
                </a:cubicBezTo>
                <a:cubicBezTo>
                  <a:pt x="432616" y="324379"/>
                  <a:pt x="421889" y="331258"/>
                  <a:pt x="411163" y="338138"/>
                </a:cubicBezTo>
                <a:cubicBezTo>
                  <a:pt x="420173" y="331258"/>
                  <a:pt x="428754" y="324379"/>
                  <a:pt x="437335" y="317500"/>
                </a:cubicBezTo>
                <a:close/>
                <a:moveTo>
                  <a:pt x="430536" y="317500"/>
                </a:moveTo>
                <a:cubicBezTo>
                  <a:pt x="432688" y="317500"/>
                  <a:pt x="434410" y="317500"/>
                  <a:pt x="436563" y="317500"/>
                </a:cubicBezTo>
                <a:cubicBezTo>
                  <a:pt x="428383" y="324379"/>
                  <a:pt x="419773" y="331258"/>
                  <a:pt x="411163" y="338138"/>
                </a:cubicBezTo>
                <a:cubicBezTo>
                  <a:pt x="418051" y="331258"/>
                  <a:pt x="424509" y="324379"/>
                  <a:pt x="430536" y="317500"/>
                </a:cubicBezTo>
                <a:close/>
                <a:moveTo>
                  <a:pt x="424152" y="317500"/>
                </a:moveTo>
                <a:cubicBezTo>
                  <a:pt x="426316" y="317500"/>
                  <a:pt x="428048" y="317500"/>
                  <a:pt x="430213" y="317500"/>
                </a:cubicBezTo>
                <a:cubicBezTo>
                  <a:pt x="424152" y="324379"/>
                  <a:pt x="417657" y="331258"/>
                  <a:pt x="411163" y="338138"/>
                </a:cubicBezTo>
                <a:cubicBezTo>
                  <a:pt x="415492" y="331258"/>
                  <a:pt x="420255" y="324379"/>
                  <a:pt x="424152" y="317500"/>
                </a:cubicBezTo>
                <a:close/>
                <a:moveTo>
                  <a:pt x="418170" y="317500"/>
                </a:moveTo>
                <a:cubicBezTo>
                  <a:pt x="419921" y="317500"/>
                  <a:pt x="421673" y="317500"/>
                  <a:pt x="423863" y="317500"/>
                </a:cubicBezTo>
                <a:cubicBezTo>
                  <a:pt x="419921" y="324660"/>
                  <a:pt x="415542" y="331399"/>
                  <a:pt x="411163" y="338138"/>
                </a:cubicBezTo>
                <a:cubicBezTo>
                  <a:pt x="413353" y="331399"/>
                  <a:pt x="415980" y="324660"/>
                  <a:pt x="418170" y="317500"/>
                </a:cubicBezTo>
                <a:close/>
                <a:moveTo>
                  <a:pt x="411616" y="317500"/>
                </a:moveTo>
                <a:cubicBezTo>
                  <a:pt x="413431" y="317500"/>
                  <a:pt x="415245" y="317500"/>
                  <a:pt x="417513" y="317500"/>
                </a:cubicBezTo>
                <a:cubicBezTo>
                  <a:pt x="415245" y="324660"/>
                  <a:pt x="413431" y="331399"/>
                  <a:pt x="411163" y="338138"/>
                </a:cubicBezTo>
                <a:cubicBezTo>
                  <a:pt x="411163" y="331399"/>
                  <a:pt x="411163" y="324660"/>
                  <a:pt x="411616" y="317500"/>
                </a:cubicBezTo>
                <a:close/>
                <a:moveTo>
                  <a:pt x="404813" y="317500"/>
                </a:moveTo>
                <a:cubicBezTo>
                  <a:pt x="406627" y="317500"/>
                  <a:pt x="408441" y="317500"/>
                  <a:pt x="410709" y="317500"/>
                </a:cubicBezTo>
                <a:cubicBezTo>
                  <a:pt x="410709" y="324660"/>
                  <a:pt x="411163" y="331399"/>
                  <a:pt x="411163" y="338138"/>
                </a:cubicBezTo>
                <a:cubicBezTo>
                  <a:pt x="408895" y="331399"/>
                  <a:pt x="406627" y="324660"/>
                  <a:pt x="404813" y="317500"/>
                </a:cubicBezTo>
                <a:close/>
                <a:moveTo>
                  <a:pt x="398463" y="317500"/>
                </a:moveTo>
                <a:cubicBezTo>
                  <a:pt x="400215" y="317500"/>
                  <a:pt x="401966" y="317500"/>
                  <a:pt x="404156" y="317500"/>
                </a:cubicBezTo>
                <a:cubicBezTo>
                  <a:pt x="406346" y="324660"/>
                  <a:pt x="408535" y="331399"/>
                  <a:pt x="411163" y="338138"/>
                </a:cubicBezTo>
                <a:cubicBezTo>
                  <a:pt x="406784" y="331399"/>
                  <a:pt x="402404" y="324660"/>
                  <a:pt x="398463" y="317500"/>
                </a:cubicBezTo>
                <a:close/>
                <a:moveTo>
                  <a:pt x="392113" y="317500"/>
                </a:moveTo>
                <a:cubicBezTo>
                  <a:pt x="393845" y="317500"/>
                  <a:pt x="396009" y="317500"/>
                  <a:pt x="397741" y="317500"/>
                </a:cubicBezTo>
                <a:cubicBezTo>
                  <a:pt x="402071" y="324379"/>
                  <a:pt x="406400" y="331258"/>
                  <a:pt x="411163" y="338138"/>
                </a:cubicBezTo>
                <a:cubicBezTo>
                  <a:pt x="404669" y="331258"/>
                  <a:pt x="398174" y="324379"/>
                  <a:pt x="392113" y="317500"/>
                </a:cubicBezTo>
                <a:close/>
                <a:moveTo>
                  <a:pt x="385763" y="317500"/>
                </a:moveTo>
                <a:cubicBezTo>
                  <a:pt x="387485" y="317500"/>
                  <a:pt x="389637" y="317500"/>
                  <a:pt x="391359" y="317500"/>
                </a:cubicBezTo>
                <a:cubicBezTo>
                  <a:pt x="397817" y="324379"/>
                  <a:pt x="404275" y="331258"/>
                  <a:pt x="411163" y="338138"/>
                </a:cubicBezTo>
                <a:cubicBezTo>
                  <a:pt x="402553" y="331258"/>
                  <a:pt x="393943" y="324379"/>
                  <a:pt x="385763" y="317500"/>
                </a:cubicBezTo>
                <a:close/>
                <a:moveTo>
                  <a:pt x="379413" y="317500"/>
                </a:moveTo>
                <a:cubicBezTo>
                  <a:pt x="381129" y="317500"/>
                  <a:pt x="383274" y="317500"/>
                  <a:pt x="384991" y="317500"/>
                </a:cubicBezTo>
                <a:cubicBezTo>
                  <a:pt x="393572" y="324379"/>
                  <a:pt x="402153" y="331258"/>
                  <a:pt x="411163" y="338138"/>
                </a:cubicBezTo>
                <a:cubicBezTo>
                  <a:pt x="400007" y="331258"/>
                  <a:pt x="389710" y="324379"/>
                  <a:pt x="379413" y="317500"/>
                </a:cubicBezTo>
                <a:close/>
                <a:moveTo>
                  <a:pt x="378628" y="317500"/>
                </a:moveTo>
                <a:cubicBezTo>
                  <a:pt x="388902" y="324379"/>
                  <a:pt x="400033" y="331258"/>
                  <a:pt x="411163" y="338138"/>
                </a:cubicBezTo>
                <a:cubicBezTo>
                  <a:pt x="397892" y="331258"/>
                  <a:pt x="385049" y="324379"/>
                  <a:pt x="373063" y="317930"/>
                </a:cubicBezTo>
                <a:cubicBezTo>
                  <a:pt x="374775" y="317930"/>
                  <a:pt x="376916" y="317930"/>
                  <a:pt x="378628" y="317500"/>
                </a:cubicBezTo>
                <a:close/>
                <a:moveTo>
                  <a:pt x="666794" y="312738"/>
                </a:moveTo>
                <a:cubicBezTo>
                  <a:pt x="668510" y="323523"/>
                  <a:pt x="670226" y="334739"/>
                  <a:pt x="671513" y="345523"/>
                </a:cubicBezTo>
                <a:cubicBezTo>
                  <a:pt x="662074" y="347680"/>
                  <a:pt x="652635" y="349837"/>
                  <a:pt x="643196" y="352426"/>
                </a:cubicBezTo>
                <a:cubicBezTo>
                  <a:pt x="642337" y="342072"/>
                  <a:pt x="641050" y="332150"/>
                  <a:pt x="639763" y="322228"/>
                </a:cubicBezTo>
                <a:cubicBezTo>
                  <a:pt x="648773" y="318777"/>
                  <a:pt x="657354" y="315757"/>
                  <a:pt x="666794" y="312738"/>
                </a:cubicBezTo>
                <a:close/>
                <a:moveTo>
                  <a:pt x="153945" y="312738"/>
                </a:moveTo>
                <a:cubicBezTo>
                  <a:pt x="162955" y="315757"/>
                  <a:pt x="171965" y="318777"/>
                  <a:pt x="180975" y="322228"/>
                </a:cubicBezTo>
                <a:cubicBezTo>
                  <a:pt x="179259" y="332150"/>
                  <a:pt x="178401" y="342072"/>
                  <a:pt x="177113" y="352426"/>
                </a:cubicBezTo>
                <a:cubicBezTo>
                  <a:pt x="168103" y="349837"/>
                  <a:pt x="158664" y="347680"/>
                  <a:pt x="149225" y="345523"/>
                </a:cubicBezTo>
                <a:cubicBezTo>
                  <a:pt x="150512" y="334739"/>
                  <a:pt x="152228" y="323523"/>
                  <a:pt x="153945" y="312738"/>
                </a:cubicBezTo>
                <a:close/>
                <a:moveTo>
                  <a:pt x="271618" y="307976"/>
                </a:moveTo>
                <a:cubicBezTo>
                  <a:pt x="278591" y="318333"/>
                  <a:pt x="285127" y="329122"/>
                  <a:pt x="292100" y="340342"/>
                </a:cubicBezTo>
                <a:cubicBezTo>
                  <a:pt x="291664" y="344658"/>
                  <a:pt x="291228" y="348542"/>
                  <a:pt x="291228" y="352426"/>
                </a:cubicBezTo>
                <a:cubicBezTo>
                  <a:pt x="284256" y="342932"/>
                  <a:pt x="276847" y="333869"/>
                  <a:pt x="269875" y="325238"/>
                </a:cubicBezTo>
                <a:cubicBezTo>
                  <a:pt x="270311" y="319628"/>
                  <a:pt x="271182" y="313586"/>
                  <a:pt x="271618" y="307976"/>
                </a:cubicBezTo>
                <a:close/>
                <a:moveTo>
                  <a:pt x="550707" y="307975"/>
                </a:moveTo>
                <a:cubicBezTo>
                  <a:pt x="551143" y="314016"/>
                  <a:pt x="552014" y="319627"/>
                  <a:pt x="552450" y="325237"/>
                </a:cubicBezTo>
                <a:cubicBezTo>
                  <a:pt x="545042" y="333868"/>
                  <a:pt x="538069" y="342931"/>
                  <a:pt x="531097" y="352425"/>
                </a:cubicBezTo>
                <a:cubicBezTo>
                  <a:pt x="530661" y="348541"/>
                  <a:pt x="530661" y="344657"/>
                  <a:pt x="530225" y="340341"/>
                </a:cubicBezTo>
                <a:cubicBezTo>
                  <a:pt x="537198" y="329121"/>
                  <a:pt x="543734" y="318332"/>
                  <a:pt x="550707" y="307975"/>
                </a:cubicBezTo>
                <a:close/>
                <a:moveTo>
                  <a:pt x="606554" y="306388"/>
                </a:moveTo>
                <a:cubicBezTo>
                  <a:pt x="607860" y="314761"/>
                  <a:pt x="608731" y="323135"/>
                  <a:pt x="609601" y="331509"/>
                </a:cubicBezTo>
                <a:cubicBezTo>
                  <a:pt x="601331" y="335695"/>
                  <a:pt x="593060" y="339882"/>
                  <a:pt x="584790" y="344488"/>
                </a:cubicBezTo>
                <a:cubicBezTo>
                  <a:pt x="583919" y="337370"/>
                  <a:pt x="583484" y="329834"/>
                  <a:pt x="582613" y="322716"/>
                </a:cubicBezTo>
                <a:cubicBezTo>
                  <a:pt x="590448" y="316855"/>
                  <a:pt x="598284" y="311412"/>
                  <a:pt x="606554" y="306388"/>
                </a:cubicBezTo>
                <a:close/>
                <a:moveTo>
                  <a:pt x="216152" y="306388"/>
                </a:moveTo>
                <a:cubicBezTo>
                  <a:pt x="224291" y="311412"/>
                  <a:pt x="232002" y="316855"/>
                  <a:pt x="239713" y="322716"/>
                </a:cubicBezTo>
                <a:cubicBezTo>
                  <a:pt x="238856" y="329834"/>
                  <a:pt x="237999" y="337370"/>
                  <a:pt x="237571" y="344488"/>
                </a:cubicBezTo>
                <a:cubicBezTo>
                  <a:pt x="229432" y="339882"/>
                  <a:pt x="221293" y="335695"/>
                  <a:pt x="212725" y="331509"/>
                </a:cubicBezTo>
                <a:cubicBezTo>
                  <a:pt x="214010" y="323135"/>
                  <a:pt x="214867" y="314761"/>
                  <a:pt x="216152" y="306388"/>
                </a:cubicBezTo>
                <a:close/>
                <a:moveTo>
                  <a:pt x="124023" y="304801"/>
                </a:moveTo>
                <a:cubicBezTo>
                  <a:pt x="133628" y="306890"/>
                  <a:pt x="143232" y="309396"/>
                  <a:pt x="152400" y="312321"/>
                </a:cubicBezTo>
                <a:cubicBezTo>
                  <a:pt x="150217" y="323183"/>
                  <a:pt x="148907" y="333627"/>
                  <a:pt x="147598" y="344489"/>
                </a:cubicBezTo>
                <a:cubicBezTo>
                  <a:pt x="137557" y="342400"/>
                  <a:pt x="127516" y="340729"/>
                  <a:pt x="117475" y="339058"/>
                </a:cubicBezTo>
                <a:cubicBezTo>
                  <a:pt x="119221" y="327778"/>
                  <a:pt x="121404" y="316080"/>
                  <a:pt x="124023" y="304801"/>
                </a:cubicBezTo>
                <a:close/>
                <a:moveTo>
                  <a:pt x="698302" y="304800"/>
                </a:moveTo>
                <a:cubicBezTo>
                  <a:pt x="700921" y="316079"/>
                  <a:pt x="703104" y="327777"/>
                  <a:pt x="704850" y="339057"/>
                </a:cubicBezTo>
                <a:cubicBezTo>
                  <a:pt x="694373" y="340728"/>
                  <a:pt x="684768" y="342399"/>
                  <a:pt x="674727" y="344488"/>
                </a:cubicBezTo>
                <a:cubicBezTo>
                  <a:pt x="673418" y="333626"/>
                  <a:pt x="671671" y="323182"/>
                  <a:pt x="669925" y="312320"/>
                </a:cubicBezTo>
                <a:cubicBezTo>
                  <a:pt x="679093" y="309395"/>
                  <a:pt x="688697" y="306889"/>
                  <a:pt x="698302" y="304800"/>
                </a:cubicBezTo>
                <a:close/>
                <a:moveTo>
                  <a:pt x="576514" y="300038"/>
                </a:moveTo>
                <a:cubicBezTo>
                  <a:pt x="577767" y="307347"/>
                  <a:pt x="578603" y="314656"/>
                  <a:pt x="579438" y="321965"/>
                </a:cubicBezTo>
                <a:cubicBezTo>
                  <a:pt x="571918" y="327984"/>
                  <a:pt x="564398" y="334434"/>
                  <a:pt x="557296" y="341313"/>
                </a:cubicBezTo>
                <a:cubicBezTo>
                  <a:pt x="556878" y="335723"/>
                  <a:pt x="556461" y="329704"/>
                  <a:pt x="555625" y="323685"/>
                </a:cubicBezTo>
                <a:cubicBezTo>
                  <a:pt x="562727" y="315516"/>
                  <a:pt x="569829" y="307347"/>
                  <a:pt x="576514" y="300038"/>
                </a:cubicBezTo>
                <a:close/>
                <a:moveTo>
                  <a:pt x="244021" y="300038"/>
                </a:moveTo>
                <a:cubicBezTo>
                  <a:pt x="251732" y="307347"/>
                  <a:pt x="259443" y="315516"/>
                  <a:pt x="266700" y="323685"/>
                </a:cubicBezTo>
                <a:cubicBezTo>
                  <a:pt x="266246" y="329704"/>
                  <a:pt x="265793" y="335293"/>
                  <a:pt x="265339" y="341313"/>
                </a:cubicBezTo>
                <a:cubicBezTo>
                  <a:pt x="257175" y="334434"/>
                  <a:pt x="249464" y="327984"/>
                  <a:pt x="241300" y="321535"/>
                </a:cubicBezTo>
                <a:cubicBezTo>
                  <a:pt x="242207" y="314656"/>
                  <a:pt x="243114" y="307347"/>
                  <a:pt x="244021" y="300038"/>
                </a:cubicBezTo>
                <a:close/>
                <a:moveTo>
                  <a:pt x="731802" y="296863"/>
                </a:moveTo>
                <a:cubicBezTo>
                  <a:pt x="734740" y="309077"/>
                  <a:pt x="737678" y="321291"/>
                  <a:pt x="739776" y="333505"/>
                </a:cubicBezTo>
                <a:cubicBezTo>
                  <a:pt x="729284" y="334768"/>
                  <a:pt x="719211" y="336453"/>
                  <a:pt x="709558" y="338138"/>
                </a:cubicBezTo>
                <a:cubicBezTo>
                  <a:pt x="707880" y="326345"/>
                  <a:pt x="705781" y="314552"/>
                  <a:pt x="703263" y="302759"/>
                </a:cubicBezTo>
                <a:cubicBezTo>
                  <a:pt x="712496" y="300653"/>
                  <a:pt x="722149" y="298547"/>
                  <a:pt x="731802" y="296863"/>
                </a:cubicBezTo>
                <a:close/>
                <a:moveTo>
                  <a:pt x="90524" y="296863"/>
                </a:moveTo>
                <a:cubicBezTo>
                  <a:pt x="100177" y="298547"/>
                  <a:pt x="109410" y="300653"/>
                  <a:pt x="119063" y="302759"/>
                </a:cubicBezTo>
                <a:cubicBezTo>
                  <a:pt x="116545" y="314552"/>
                  <a:pt x="114446" y="326345"/>
                  <a:pt x="112768" y="338138"/>
                </a:cubicBezTo>
                <a:cubicBezTo>
                  <a:pt x="102695" y="336453"/>
                  <a:pt x="92622" y="334768"/>
                  <a:pt x="82550" y="333505"/>
                </a:cubicBezTo>
                <a:cubicBezTo>
                  <a:pt x="84648" y="321291"/>
                  <a:pt x="87167" y="309077"/>
                  <a:pt x="90524" y="296863"/>
                </a:cubicBezTo>
                <a:close/>
                <a:moveTo>
                  <a:pt x="476184" y="295275"/>
                </a:moveTo>
                <a:cubicBezTo>
                  <a:pt x="480054" y="295275"/>
                  <a:pt x="483493" y="295705"/>
                  <a:pt x="487363" y="296135"/>
                </a:cubicBezTo>
                <a:cubicBezTo>
                  <a:pt x="476184" y="302584"/>
                  <a:pt x="464576" y="309463"/>
                  <a:pt x="452537" y="315913"/>
                </a:cubicBezTo>
                <a:cubicBezTo>
                  <a:pt x="450387" y="315913"/>
                  <a:pt x="448238" y="315913"/>
                  <a:pt x="446088" y="315913"/>
                </a:cubicBezTo>
                <a:cubicBezTo>
                  <a:pt x="456407" y="309033"/>
                  <a:pt x="466725" y="302154"/>
                  <a:pt x="476184" y="295275"/>
                </a:cubicBezTo>
                <a:close/>
                <a:moveTo>
                  <a:pt x="463589" y="295275"/>
                </a:moveTo>
                <a:cubicBezTo>
                  <a:pt x="466996" y="295275"/>
                  <a:pt x="470830" y="295688"/>
                  <a:pt x="474663" y="296100"/>
                </a:cubicBezTo>
                <a:cubicBezTo>
                  <a:pt x="465719" y="302704"/>
                  <a:pt x="455923" y="309309"/>
                  <a:pt x="445701" y="315913"/>
                </a:cubicBezTo>
                <a:cubicBezTo>
                  <a:pt x="443997" y="315913"/>
                  <a:pt x="441867" y="315913"/>
                  <a:pt x="439738" y="315913"/>
                </a:cubicBezTo>
                <a:cubicBezTo>
                  <a:pt x="447830" y="308896"/>
                  <a:pt x="455923" y="302292"/>
                  <a:pt x="463589" y="295275"/>
                </a:cubicBezTo>
                <a:close/>
                <a:moveTo>
                  <a:pt x="346452" y="295275"/>
                </a:moveTo>
                <a:lnTo>
                  <a:pt x="357246" y="302753"/>
                </a:lnTo>
                <a:lnTo>
                  <a:pt x="347663" y="296100"/>
                </a:lnTo>
                <a:cubicBezTo>
                  <a:pt x="351070" y="295688"/>
                  <a:pt x="354903" y="295275"/>
                  <a:pt x="358737" y="295275"/>
                </a:cubicBezTo>
                <a:cubicBezTo>
                  <a:pt x="366403" y="302292"/>
                  <a:pt x="374495" y="308896"/>
                  <a:pt x="382588" y="315913"/>
                </a:cubicBezTo>
                <a:lnTo>
                  <a:pt x="376238" y="315913"/>
                </a:lnTo>
                <a:lnTo>
                  <a:pt x="376199" y="315913"/>
                </a:lnTo>
                <a:lnTo>
                  <a:pt x="369855" y="315913"/>
                </a:lnTo>
                <a:cubicBezTo>
                  <a:pt x="357941" y="309463"/>
                  <a:pt x="346026" y="302584"/>
                  <a:pt x="334963" y="296135"/>
                </a:cubicBezTo>
                <a:cubicBezTo>
                  <a:pt x="338793" y="295705"/>
                  <a:pt x="342622" y="295275"/>
                  <a:pt x="346452" y="295275"/>
                </a:cubicBezTo>
                <a:close/>
                <a:moveTo>
                  <a:pt x="437574" y="293688"/>
                </a:moveTo>
                <a:cubicBezTo>
                  <a:pt x="441471" y="293688"/>
                  <a:pt x="445367" y="293688"/>
                  <a:pt x="449264" y="294124"/>
                </a:cubicBezTo>
                <a:lnTo>
                  <a:pt x="436841" y="309754"/>
                </a:lnTo>
                <a:lnTo>
                  <a:pt x="449987" y="293688"/>
                </a:lnTo>
                <a:cubicBezTo>
                  <a:pt x="453980" y="293688"/>
                  <a:pt x="457972" y="293688"/>
                  <a:pt x="461964" y="294132"/>
                </a:cubicBezTo>
                <a:cubicBezTo>
                  <a:pt x="454423" y="301689"/>
                  <a:pt x="446439" y="308801"/>
                  <a:pt x="438011" y="315913"/>
                </a:cubicBezTo>
                <a:lnTo>
                  <a:pt x="431945" y="315913"/>
                </a:lnTo>
                <a:lnTo>
                  <a:pt x="431801" y="315913"/>
                </a:lnTo>
                <a:lnTo>
                  <a:pt x="425451" y="315913"/>
                </a:lnTo>
                <a:cubicBezTo>
                  <a:pt x="429781" y="308504"/>
                  <a:pt x="433677" y="301096"/>
                  <a:pt x="437574" y="293688"/>
                </a:cubicBezTo>
                <a:close/>
                <a:moveTo>
                  <a:pt x="424018" y="293688"/>
                </a:moveTo>
                <a:cubicBezTo>
                  <a:pt x="428199" y="293688"/>
                  <a:pt x="432381" y="293688"/>
                  <a:pt x="436563" y="294115"/>
                </a:cubicBezTo>
                <a:cubicBezTo>
                  <a:pt x="432846" y="301381"/>
                  <a:pt x="428664" y="308647"/>
                  <a:pt x="424018" y="315913"/>
                </a:cubicBezTo>
                <a:cubicBezTo>
                  <a:pt x="422159" y="315913"/>
                  <a:pt x="419836" y="315913"/>
                  <a:pt x="417513" y="315913"/>
                </a:cubicBezTo>
                <a:cubicBezTo>
                  <a:pt x="419836" y="308647"/>
                  <a:pt x="422159" y="301381"/>
                  <a:pt x="424018" y="293688"/>
                </a:cubicBezTo>
                <a:close/>
                <a:moveTo>
                  <a:pt x="411163" y="293688"/>
                </a:moveTo>
                <a:cubicBezTo>
                  <a:pt x="414867" y="293688"/>
                  <a:pt x="418572" y="293688"/>
                  <a:pt x="422276" y="293688"/>
                </a:cubicBezTo>
                <a:cubicBezTo>
                  <a:pt x="420630" y="301381"/>
                  <a:pt x="418983" y="308647"/>
                  <a:pt x="416925" y="315913"/>
                </a:cubicBezTo>
                <a:cubicBezTo>
                  <a:pt x="414867" y="315913"/>
                  <a:pt x="412809" y="315913"/>
                  <a:pt x="411163" y="315913"/>
                </a:cubicBezTo>
                <a:cubicBezTo>
                  <a:pt x="411163" y="308647"/>
                  <a:pt x="411163" y="301381"/>
                  <a:pt x="411163" y="293688"/>
                </a:cubicBezTo>
                <a:close/>
                <a:moveTo>
                  <a:pt x="398463" y="293688"/>
                </a:moveTo>
                <a:cubicBezTo>
                  <a:pt x="402545" y="293688"/>
                  <a:pt x="406627" y="293688"/>
                  <a:pt x="410709" y="293688"/>
                </a:cubicBezTo>
                <a:cubicBezTo>
                  <a:pt x="410709" y="301381"/>
                  <a:pt x="410709" y="308647"/>
                  <a:pt x="411163" y="315913"/>
                </a:cubicBezTo>
                <a:cubicBezTo>
                  <a:pt x="408895" y="315913"/>
                  <a:pt x="406627" y="315913"/>
                  <a:pt x="404359" y="315913"/>
                </a:cubicBezTo>
                <a:cubicBezTo>
                  <a:pt x="402545" y="308647"/>
                  <a:pt x="400277" y="301381"/>
                  <a:pt x="398463" y="293688"/>
                </a:cubicBezTo>
                <a:close/>
                <a:moveTo>
                  <a:pt x="397263" y="293688"/>
                </a:moveTo>
                <a:cubicBezTo>
                  <a:pt x="398967" y="301381"/>
                  <a:pt x="401096" y="308647"/>
                  <a:pt x="403226" y="315913"/>
                </a:cubicBezTo>
                <a:cubicBezTo>
                  <a:pt x="401522" y="315913"/>
                  <a:pt x="399393" y="315913"/>
                  <a:pt x="397263" y="315913"/>
                </a:cubicBezTo>
                <a:cubicBezTo>
                  <a:pt x="393430" y="308647"/>
                  <a:pt x="389596" y="301381"/>
                  <a:pt x="385763" y="294115"/>
                </a:cubicBezTo>
                <a:cubicBezTo>
                  <a:pt x="389596" y="293688"/>
                  <a:pt x="393430" y="293688"/>
                  <a:pt x="397263" y="293688"/>
                </a:cubicBezTo>
                <a:close/>
                <a:moveTo>
                  <a:pt x="384320" y="293688"/>
                </a:moveTo>
                <a:cubicBezTo>
                  <a:pt x="388217" y="301096"/>
                  <a:pt x="392546" y="308504"/>
                  <a:pt x="396876" y="315913"/>
                </a:cubicBezTo>
                <a:cubicBezTo>
                  <a:pt x="394711" y="315913"/>
                  <a:pt x="392546" y="315913"/>
                  <a:pt x="390381" y="315913"/>
                </a:cubicBezTo>
                <a:cubicBezTo>
                  <a:pt x="384320" y="308940"/>
                  <a:pt x="378691" y="301532"/>
                  <a:pt x="373063" y="294124"/>
                </a:cubicBezTo>
                <a:cubicBezTo>
                  <a:pt x="376960" y="293688"/>
                  <a:pt x="380856" y="293688"/>
                  <a:pt x="384320" y="293688"/>
                </a:cubicBezTo>
                <a:close/>
                <a:moveTo>
                  <a:pt x="371289" y="293688"/>
                </a:moveTo>
                <a:cubicBezTo>
                  <a:pt x="377172" y="301244"/>
                  <a:pt x="383055" y="308801"/>
                  <a:pt x="388938" y="315913"/>
                </a:cubicBezTo>
                <a:cubicBezTo>
                  <a:pt x="386837" y="315913"/>
                  <a:pt x="385156" y="315913"/>
                  <a:pt x="383055" y="315913"/>
                </a:cubicBezTo>
                <a:cubicBezTo>
                  <a:pt x="375071" y="308801"/>
                  <a:pt x="367507" y="301689"/>
                  <a:pt x="360363" y="294132"/>
                </a:cubicBezTo>
                <a:cubicBezTo>
                  <a:pt x="364145" y="293688"/>
                  <a:pt x="367507" y="293688"/>
                  <a:pt x="371289" y="293688"/>
                </a:cubicBezTo>
                <a:close/>
                <a:moveTo>
                  <a:pt x="57440" y="292101"/>
                </a:moveTo>
                <a:cubicBezTo>
                  <a:pt x="67682" y="293352"/>
                  <a:pt x="77498" y="294602"/>
                  <a:pt x="87313" y="296270"/>
                </a:cubicBezTo>
                <a:cubicBezTo>
                  <a:pt x="84326" y="308778"/>
                  <a:pt x="81765" y="320868"/>
                  <a:pt x="79205" y="333376"/>
                </a:cubicBezTo>
                <a:cubicBezTo>
                  <a:pt x="68963" y="332125"/>
                  <a:pt x="58294" y="330874"/>
                  <a:pt x="47625" y="330040"/>
                </a:cubicBezTo>
                <a:cubicBezTo>
                  <a:pt x="50185" y="317533"/>
                  <a:pt x="53599" y="304608"/>
                  <a:pt x="57440" y="292101"/>
                </a:cubicBezTo>
                <a:close/>
                <a:moveTo>
                  <a:pt x="764990" y="292100"/>
                </a:moveTo>
                <a:cubicBezTo>
                  <a:pt x="768790" y="304607"/>
                  <a:pt x="772168" y="317532"/>
                  <a:pt x="774701" y="330039"/>
                </a:cubicBezTo>
                <a:cubicBezTo>
                  <a:pt x="764146" y="330873"/>
                  <a:pt x="753590" y="332124"/>
                  <a:pt x="743035" y="333375"/>
                </a:cubicBezTo>
                <a:cubicBezTo>
                  <a:pt x="740924" y="320867"/>
                  <a:pt x="738391" y="308777"/>
                  <a:pt x="735013" y="296686"/>
                </a:cubicBezTo>
                <a:cubicBezTo>
                  <a:pt x="745146" y="294601"/>
                  <a:pt x="754857" y="293351"/>
                  <a:pt x="764990" y="292100"/>
                </a:cubicBezTo>
                <a:close/>
                <a:moveTo>
                  <a:pt x="189029" y="288926"/>
                </a:moveTo>
                <a:cubicBezTo>
                  <a:pt x="197457" y="293655"/>
                  <a:pt x="205885" y="298385"/>
                  <a:pt x="214313" y="303544"/>
                </a:cubicBezTo>
                <a:cubicBezTo>
                  <a:pt x="212982" y="312573"/>
                  <a:pt x="211651" y="321172"/>
                  <a:pt x="210764" y="330201"/>
                </a:cubicBezTo>
                <a:cubicBezTo>
                  <a:pt x="201893" y="325901"/>
                  <a:pt x="193021" y="322032"/>
                  <a:pt x="184150" y="318592"/>
                </a:cubicBezTo>
                <a:cubicBezTo>
                  <a:pt x="185481" y="308703"/>
                  <a:pt x="187255" y="298815"/>
                  <a:pt x="189029" y="288926"/>
                </a:cubicBezTo>
                <a:close/>
                <a:moveTo>
                  <a:pt x="633297" y="288925"/>
                </a:moveTo>
                <a:cubicBezTo>
                  <a:pt x="635071" y="298814"/>
                  <a:pt x="636845" y="308702"/>
                  <a:pt x="638176" y="318591"/>
                </a:cubicBezTo>
                <a:cubicBezTo>
                  <a:pt x="629305" y="322031"/>
                  <a:pt x="620433" y="325900"/>
                  <a:pt x="611562" y="330200"/>
                </a:cubicBezTo>
                <a:cubicBezTo>
                  <a:pt x="610675" y="321171"/>
                  <a:pt x="609344" y="312572"/>
                  <a:pt x="608013" y="303543"/>
                </a:cubicBezTo>
                <a:cubicBezTo>
                  <a:pt x="615997" y="298384"/>
                  <a:pt x="624425" y="293654"/>
                  <a:pt x="633297" y="288925"/>
                </a:cubicBezTo>
                <a:close/>
                <a:moveTo>
                  <a:pt x="799330" y="287338"/>
                </a:moveTo>
                <a:cubicBezTo>
                  <a:pt x="803999" y="300759"/>
                  <a:pt x="807818" y="314181"/>
                  <a:pt x="811213" y="328036"/>
                </a:cubicBezTo>
                <a:cubicBezTo>
                  <a:pt x="799755" y="328469"/>
                  <a:pt x="788721" y="329335"/>
                  <a:pt x="778111" y="330201"/>
                </a:cubicBezTo>
                <a:cubicBezTo>
                  <a:pt x="775565" y="316779"/>
                  <a:pt x="772170" y="303790"/>
                  <a:pt x="768350" y="290368"/>
                </a:cubicBezTo>
                <a:cubicBezTo>
                  <a:pt x="778535" y="289070"/>
                  <a:pt x="788721" y="288204"/>
                  <a:pt x="799330" y="287338"/>
                </a:cubicBezTo>
                <a:close/>
                <a:moveTo>
                  <a:pt x="22996" y="287338"/>
                </a:moveTo>
                <a:cubicBezTo>
                  <a:pt x="33605" y="288204"/>
                  <a:pt x="43791" y="289070"/>
                  <a:pt x="53976" y="290368"/>
                </a:cubicBezTo>
                <a:cubicBezTo>
                  <a:pt x="50156" y="303357"/>
                  <a:pt x="46761" y="316779"/>
                  <a:pt x="44215" y="330201"/>
                </a:cubicBezTo>
                <a:cubicBezTo>
                  <a:pt x="33181" y="329335"/>
                  <a:pt x="22147" y="328469"/>
                  <a:pt x="11113" y="328036"/>
                </a:cubicBezTo>
                <a:cubicBezTo>
                  <a:pt x="14508" y="314181"/>
                  <a:pt x="18328" y="300759"/>
                  <a:pt x="22996" y="287338"/>
                </a:cubicBezTo>
                <a:close/>
                <a:moveTo>
                  <a:pt x="220253" y="276226"/>
                </a:moveTo>
                <a:cubicBezTo>
                  <a:pt x="228088" y="283016"/>
                  <a:pt x="235488" y="289806"/>
                  <a:pt x="242888" y="297445"/>
                </a:cubicBezTo>
                <a:cubicBezTo>
                  <a:pt x="241582" y="304660"/>
                  <a:pt x="240711" y="311874"/>
                  <a:pt x="239841" y="319089"/>
                </a:cubicBezTo>
                <a:cubicBezTo>
                  <a:pt x="232006" y="313147"/>
                  <a:pt x="224170" y="307630"/>
                  <a:pt x="215900" y="302113"/>
                </a:cubicBezTo>
                <a:cubicBezTo>
                  <a:pt x="217206" y="293626"/>
                  <a:pt x="218947" y="285138"/>
                  <a:pt x="220253" y="276226"/>
                </a:cubicBezTo>
                <a:close/>
                <a:moveTo>
                  <a:pt x="600674" y="276225"/>
                </a:moveTo>
                <a:cubicBezTo>
                  <a:pt x="602340" y="285376"/>
                  <a:pt x="603589" y="294092"/>
                  <a:pt x="604838" y="302808"/>
                </a:cubicBezTo>
                <a:cubicBezTo>
                  <a:pt x="597343" y="308473"/>
                  <a:pt x="589848" y="314138"/>
                  <a:pt x="582353" y="320675"/>
                </a:cubicBezTo>
                <a:cubicBezTo>
                  <a:pt x="581520" y="312831"/>
                  <a:pt x="580687" y="305422"/>
                  <a:pt x="579438" y="298014"/>
                </a:cubicBezTo>
                <a:cubicBezTo>
                  <a:pt x="586517" y="290170"/>
                  <a:pt x="593596" y="283197"/>
                  <a:pt x="600674" y="276225"/>
                </a:cubicBezTo>
                <a:close/>
                <a:moveTo>
                  <a:pt x="660314" y="274638"/>
                </a:moveTo>
                <a:cubicBezTo>
                  <a:pt x="662460" y="285782"/>
                  <a:pt x="665034" y="296498"/>
                  <a:pt x="666750" y="307642"/>
                </a:cubicBezTo>
                <a:cubicBezTo>
                  <a:pt x="657740" y="310643"/>
                  <a:pt x="648730" y="314072"/>
                  <a:pt x="640149" y="317501"/>
                </a:cubicBezTo>
                <a:cubicBezTo>
                  <a:pt x="638433" y="307642"/>
                  <a:pt x="636716" y="297355"/>
                  <a:pt x="635000" y="287497"/>
                </a:cubicBezTo>
                <a:cubicBezTo>
                  <a:pt x="643152" y="282782"/>
                  <a:pt x="651733" y="278924"/>
                  <a:pt x="660314" y="274638"/>
                </a:cubicBezTo>
                <a:close/>
                <a:moveTo>
                  <a:pt x="573382" y="274638"/>
                </a:moveTo>
                <a:cubicBezTo>
                  <a:pt x="574205" y="281884"/>
                  <a:pt x="575440" y="289131"/>
                  <a:pt x="576263" y="296378"/>
                </a:cubicBezTo>
                <a:cubicBezTo>
                  <a:pt x="569678" y="304051"/>
                  <a:pt x="562681" y="312150"/>
                  <a:pt x="556096" y="320676"/>
                </a:cubicBezTo>
                <a:cubicBezTo>
                  <a:pt x="555273" y="314708"/>
                  <a:pt x="554861" y="309166"/>
                  <a:pt x="554038" y="303198"/>
                </a:cubicBezTo>
                <a:cubicBezTo>
                  <a:pt x="560623" y="293394"/>
                  <a:pt x="566797" y="283590"/>
                  <a:pt x="573382" y="274638"/>
                </a:cubicBezTo>
                <a:close/>
                <a:moveTo>
                  <a:pt x="247939" y="274638"/>
                </a:moveTo>
                <a:cubicBezTo>
                  <a:pt x="254866" y="283590"/>
                  <a:pt x="261361" y="293394"/>
                  <a:pt x="268288" y="303198"/>
                </a:cubicBezTo>
                <a:cubicBezTo>
                  <a:pt x="267422" y="309166"/>
                  <a:pt x="266556" y="314708"/>
                  <a:pt x="266123" y="320676"/>
                </a:cubicBezTo>
                <a:cubicBezTo>
                  <a:pt x="259196" y="312150"/>
                  <a:pt x="251835" y="304051"/>
                  <a:pt x="244475" y="296378"/>
                </a:cubicBezTo>
                <a:cubicBezTo>
                  <a:pt x="245774" y="289131"/>
                  <a:pt x="246640" y="281884"/>
                  <a:pt x="247939" y="274638"/>
                </a:cubicBezTo>
                <a:close/>
                <a:moveTo>
                  <a:pt x="162011" y="274638"/>
                </a:moveTo>
                <a:cubicBezTo>
                  <a:pt x="170592" y="278924"/>
                  <a:pt x="179173" y="282782"/>
                  <a:pt x="187325" y="287497"/>
                </a:cubicBezTo>
                <a:cubicBezTo>
                  <a:pt x="185180" y="297355"/>
                  <a:pt x="183893" y="307642"/>
                  <a:pt x="182176" y="317501"/>
                </a:cubicBezTo>
                <a:cubicBezTo>
                  <a:pt x="173595" y="314072"/>
                  <a:pt x="164585" y="310643"/>
                  <a:pt x="155575" y="307642"/>
                </a:cubicBezTo>
                <a:cubicBezTo>
                  <a:pt x="157291" y="296498"/>
                  <a:pt x="159436" y="285782"/>
                  <a:pt x="162011" y="274638"/>
                </a:cubicBezTo>
                <a:close/>
                <a:moveTo>
                  <a:pt x="505900" y="271463"/>
                </a:moveTo>
                <a:cubicBezTo>
                  <a:pt x="511363" y="271899"/>
                  <a:pt x="516826" y="272770"/>
                  <a:pt x="522289" y="273206"/>
                </a:cubicBezTo>
                <a:cubicBezTo>
                  <a:pt x="512204" y="280178"/>
                  <a:pt x="501698" y="287151"/>
                  <a:pt x="491192" y="293688"/>
                </a:cubicBezTo>
                <a:cubicBezTo>
                  <a:pt x="486990" y="293688"/>
                  <a:pt x="483208" y="293252"/>
                  <a:pt x="479426" y="292816"/>
                </a:cubicBezTo>
                <a:cubicBezTo>
                  <a:pt x="488671" y="285844"/>
                  <a:pt x="497496" y="278871"/>
                  <a:pt x="505900" y="271463"/>
                </a:cubicBezTo>
                <a:close/>
                <a:moveTo>
                  <a:pt x="316427" y="271463"/>
                </a:moveTo>
                <a:cubicBezTo>
                  <a:pt x="324831" y="278871"/>
                  <a:pt x="333656" y="285844"/>
                  <a:pt x="342901" y="292816"/>
                </a:cubicBezTo>
                <a:cubicBezTo>
                  <a:pt x="339119" y="293252"/>
                  <a:pt x="334917" y="293688"/>
                  <a:pt x="331135" y="293688"/>
                </a:cubicBezTo>
                <a:cubicBezTo>
                  <a:pt x="320209" y="287151"/>
                  <a:pt x="310123" y="280178"/>
                  <a:pt x="300038" y="273206"/>
                </a:cubicBezTo>
                <a:cubicBezTo>
                  <a:pt x="305501" y="272770"/>
                  <a:pt x="310964" y="271899"/>
                  <a:pt x="316427" y="271463"/>
                </a:cubicBezTo>
                <a:close/>
                <a:moveTo>
                  <a:pt x="486728" y="269875"/>
                </a:moveTo>
                <a:cubicBezTo>
                  <a:pt x="492231" y="270324"/>
                  <a:pt x="497735" y="270773"/>
                  <a:pt x="503238" y="271672"/>
                </a:cubicBezTo>
                <a:cubicBezTo>
                  <a:pt x="494771" y="278861"/>
                  <a:pt x="486305" y="286499"/>
                  <a:pt x="476991" y="293688"/>
                </a:cubicBezTo>
                <a:cubicBezTo>
                  <a:pt x="473181" y="293238"/>
                  <a:pt x="469371" y="293238"/>
                  <a:pt x="465138" y="292789"/>
                </a:cubicBezTo>
                <a:cubicBezTo>
                  <a:pt x="472758" y="285600"/>
                  <a:pt x="479955" y="277513"/>
                  <a:pt x="486728" y="269875"/>
                </a:cubicBezTo>
                <a:close/>
                <a:moveTo>
                  <a:pt x="468107" y="269875"/>
                </a:moveTo>
                <a:cubicBezTo>
                  <a:pt x="473467" y="270286"/>
                  <a:pt x="478827" y="270698"/>
                  <a:pt x="484188" y="271109"/>
                </a:cubicBezTo>
                <a:cubicBezTo>
                  <a:pt x="477590" y="278106"/>
                  <a:pt x="470993" y="285103"/>
                  <a:pt x="463983" y="292100"/>
                </a:cubicBezTo>
                <a:cubicBezTo>
                  <a:pt x="460272" y="292100"/>
                  <a:pt x="456149" y="291688"/>
                  <a:pt x="452438" y="291688"/>
                </a:cubicBezTo>
                <a:cubicBezTo>
                  <a:pt x="457798" y="284691"/>
                  <a:pt x="463159" y="277283"/>
                  <a:pt x="468107" y="269875"/>
                </a:cubicBezTo>
                <a:close/>
                <a:moveTo>
                  <a:pt x="335783" y="269875"/>
                </a:moveTo>
                <a:lnTo>
                  <a:pt x="336912" y="271083"/>
                </a:lnTo>
                <a:lnTo>
                  <a:pt x="353436" y="269875"/>
                </a:lnTo>
                <a:cubicBezTo>
                  <a:pt x="358632" y="277283"/>
                  <a:pt x="363827" y="284691"/>
                  <a:pt x="369889" y="291688"/>
                </a:cubicBezTo>
                <a:cubicBezTo>
                  <a:pt x="365559" y="291688"/>
                  <a:pt x="361663" y="292100"/>
                  <a:pt x="357766" y="292100"/>
                </a:cubicBezTo>
                <a:lnTo>
                  <a:pt x="341640" y="276144"/>
                </a:lnTo>
                <a:lnTo>
                  <a:pt x="357188" y="292789"/>
                </a:lnTo>
                <a:cubicBezTo>
                  <a:pt x="353335" y="293238"/>
                  <a:pt x="349482" y="293238"/>
                  <a:pt x="345629" y="293688"/>
                </a:cubicBezTo>
                <a:cubicBezTo>
                  <a:pt x="336211" y="286499"/>
                  <a:pt x="327650" y="278861"/>
                  <a:pt x="319088" y="271672"/>
                </a:cubicBezTo>
                <a:cubicBezTo>
                  <a:pt x="324653" y="270773"/>
                  <a:pt x="330218" y="270324"/>
                  <a:pt x="335783" y="269875"/>
                </a:cubicBezTo>
                <a:close/>
                <a:moveTo>
                  <a:pt x="448693" y="268288"/>
                </a:moveTo>
                <a:cubicBezTo>
                  <a:pt x="454175" y="268288"/>
                  <a:pt x="459657" y="268721"/>
                  <a:pt x="465139" y="269154"/>
                </a:cubicBezTo>
                <a:cubicBezTo>
                  <a:pt x="460500" y="276947"/>
                  <a:pt x="455018" y="284307"/>
                  <a:pt x="449536" y="292101"/>
                </a:cubicBezTo>
                <a:cubicBezTo>
                  <a:pt x="445741" y="291668"/>
                  <a:pt x="441946" y="291668"/>
                  <a:pt x="438151" y="291668"/>
                </a:cubicBezTo>
                <a:cubicBezTo>
                  <a:pt x="441946" y="283874"/>
                  <a:pt x="445320" y="276081"/>
                  <a:pt x="448693" y="268288"/>
                </a:cubicBezTo>
                <a:close/>
                <a:moveTo>
                  <a:pt x="431007" y="268288"/>
                </a:moveTo>
                <a:cubicBezTo>
                  <a:pt x="436563" y="268713"/>
                  <a:pt x="442120" y="268713"/>
                  <a:pt x="447676" y="268713"/>
                </a:cubicBezTo>
                <a:cubicBezTo>
                  <a:pt x="444257" y="276792"/>
                  <a:pt x="440837" y="284447"/>
                  <a:pt x="436991" y="292101"/>
                </a:cubicBezTo>
                <a:cubicBezTo>
                  <a:pt x="433144" y="291676"/>
                  <a:pt x="429298" y="291676"/>
                  <a:pt x="425451" y="291676"/>
                </a:cubicBezTo>
                <a:cubicBezTo>
                  <a:pt x="427160" y="284021"/>
                  <a:pt x="429298" y="276367"/>
                  <a:pt x="431007" y="268288"/>
                </a:cubicBezTo>
                <a:close/>
                <a:moveTo>
                  <a:pt x="411599" y="268288"/>
                </a:moveTo>
                <a:cubicBezTo>
                  <a:pt x="417275" y="268288"/>
                  <a:pt x="422950" y="268288"/>
                  <a:pt x="428626" y="268288"/>
                </a:cubicBezTo>
                <a:cubicBezTo>
                  <a:pt x="426880" y="275965"/>
                  <a:pt x="425133" y="283239"/>
                  <a:pt x="423387" y="290513"/>
                </a:cubicBezTo>
                <a:cubicBezTo>
                  <a:pt x="419458" y="290513"/>
                  <a:pt x="415529" y="290513"/>
                  <a:pt x="411163" y="290513"/>
                </a:cubicBezTo>
                <a:cubicBezTo>
                  <a:pt x="411599" y="283239"/>
                  <a:pt x="411599" y="275965"/>
                  <a:pt x="411599" y="268288"/>
                </a:cubicBezTo>
                <a:close/>
                <a:moveTo>
                  <a:pt x="393701" y="268288"/>
                </a:moveTo>
                <a:cubicBezTo>
                  <a:pt x="398860" y="268288"/>
                  <a:pt x="404020" y="268288"/>
                  <a:pt x="409179" y="268288"/>
                </a:cubicBezTo>
                <a:cubicBezTo>
                  <a:pt x="409179" y="275965"/>
                  <a:pt x="409179" y="283239"/>
                  <a:pt x="409576" y="290513"/>
                </a:cubicBezTo>
                <a:cubicBezTo>
                  <a:pt x="405607" y="290513"/>
                  <a:pt x="402035" y="290513"/>
                  <a:pt x="398463" y="290513"/>
                </a:cubicBezTo>
                <a:cubicBezTo>
                  <a:pt x="396876" y="283239"/>
                  <a:pt x="395288" y="275965"/>
                  <a:pt x="393701" y="268288"/>
                </a:cubicBezTo>
                <a:close/>
                <a:moveTo>
                  <a:pt x="391320" y="268288"/>
                </a:moveTo>
                <a:cubicBezTo>
                  <a:pt x="393029" y="276367"/>
                  <a:pt x="395166" y="284021"/>
                  <a:pt x="396876" y="291676"/>
                </a:cubicBezTo>
                <a:cubicBezTo>
                  <a:pt x="393029" y="291676"/>
                  <a:pt x="389183" y="291676"/>
                  <a:pt x="385336" y="292101"/>
                </a:cubicBezTo>
                <a:cubicBezTo>
                  <a:pt x="381489" y="284447"/>
                  <a:pt x="378070" y="276792"/>
                  <a:pt x="374651" y="269138"/>
                </a:cubicBezTo>
                <a:cubicBezTo>
                  <a:pt x="380207" y="268713"/>
                  <a:pt x="385763" y="268713"/>
                  <a:pt x="391320" y="268288"/>
                </a:cubicBezTo>
                <a:close/>
                <a:moveTo>
                  <a:pt x="372567" y="268288"/>
                </a:moveTo>
                <a:cubicBezTo>
                  <a:pt x="376586" y="276081"/>
                  <a:pt x="380158" y="283874"/>
                  <a:pt x="384176" y="291668"/>
                </a:cubicBezTo>
                <a:cubicBezTo>
                  <a:pt x="380158" y="291668"/>
                  <a:pt x="376139" y="291668"/>
                  <a:pt x="371674" y="292101"/>
                </a:cubicBezTo>
                <a:cubicBezTo>
                  <a:pt x="366316" y="284307"/>
                  <a:pt x="360512" y="276947"/>
                  <a:pt x="355601" y="269154"/>
                </a:cubicBezTo>
                <a:cubicBezTo>
                  <a:pt x="361405" y="268721"/>
                  <a:pt x="367209" y="268288"/>
                  <a:pt x="372567" y="268288"/>
                </a:cubicBezTo>
                <a:close/>
                <a:moveTo>
                  <a:pt x="134036" y="263526"/>
                </a:moveTo>
                <a:cubicBezTo>
                  <a:pt x="143091" y="267012"/>
                  <a:pt x="151714" y="270498"/>
                  <a:pt x="160338" y="274420"/>
                </a:cubicBezTo>
                <a:cubicBezTo>
                  <a:pt x="157751" y="285751"/>
                  <a:pt x="155164" y="296645"/>
                  <a:pt x="153439" y="307976"/>
                </a:cubicBezTo>
                <a:cubicBezTo>
                  <a:pt x="143953" y="304925"/>
                  <a:pt x="134899" y="302311"/>
                  <a:pt x="125413" y="299696"/>
                </a:cubicBezTo>
                <a:cubicBezTo>
                  <a:pt x="128000" y="287494"/>
                  <a:pt x="130587" y="275728"/>
                  <a:pt x="134036" y="263526"/>
                </a:cubicBezTo>
                <a:close/>
                <a:moveTo>
                  <a:pt x="688290" y="263525"/>
                </a:moveTo>
                <a:cubicBezTo>
                  <a:pt x="691308" y="275727"/>
                  <a:pt x="694326" y="287493"/>
                  <a:pt x="696913" y="299695"/>
                </a:cubicBezTo>
                <a:cubicBezTo>
                  <a:pt x="687427" y="302310"/>
                  <a:pt x="677942" y="304924"/>
                  <a:pt x="668887" y="307975"/>
                </a:cubicBezTo>
                <a:cubicBezTo>
                  <a:pt x="666731" y="296644"/>
                  <a:pt x="664575" y="285750"/>
                  <a:pt x="661988" y="274419"/>
                </a:cubicBezTo>
                <a:cubicBezTo>
                  <a:pt x="670612" y="270497"/>
                  <a:pt x="679235" y="267011"/>
                  <a:pt x="688290" y="263525"/>
                </a:cubicBezTo>
                <a:close/>
                <a:moveTo>
                  <a:pt x="625428" y="255588"/>
                </a:moveTo>
                <a:cubicBezTo>
                  <a:pt x="627987" y="265418"/>
                  <a:pt x="629693" y="275248"/>
                  <a:pt x="631825" y="285079"/>
                </a:cubicBezTo>
                <a:cubicBezTo>
                  <a:pt x="623722" y="289780"/>
                  <a:pt x="615618" y="294909"/>
                  <a:pt x="607942" y="300038"/>
                </a:cubicBezTo>
                <a:cubicBezTo>
                  <a:pt x="606236" y="291490"/>
                  <a:pt x="604956" y="282514"/>
                  <a:pt x="603250" y="273966"/>
                </a:cubicBezTo>
                <a:cubicBezTo>
                  <a:pt x="610500" y="267555"/>
                  <a:pt x="618177" y="261144"/>
                  <a:pt x="625428" y="255588"/>
                </a:cubicBezTo>
                <a:close/>
                <a:moveTo>
                  <a:pt x="196897" y="255588"/>
                </a:moveTo>
                <a:cubicBezTo>
                  <a:pt x="204148" y="261144"/>
                  <a:pt x="211398" y="267555"/>
                  <a:pt x="219075" y="273966"/>
                </a:cubicBezTo>
                <a:cubicBezTo>
                  <a:pt x="217369" y="282514"/>
                  <a:pt x="215663" y="291490"/>
                  <a:pt x="214384" y="300038"/>
                </a:cubicBezTo>
                <a:cubicBezTo>
                  <a:pt x="206707" y="294909"/>
                  <a:pt x="198603" y="289780"/>
                  <a:pt x="190500" y="285079"/>
                </a:cubicBezTo>
                <a:cubicBezTo>
                  <a:pt x="192206" y="275248"/>
                  <a:pt x="194338" y="265418"/>
                  <a:pt x="196897" y="255588"/>
                </a:cubicBezTo>
                <a:close/>
                <a:moveTo>
                  <a:pt x="102863" y="254001"/>
                </a:moveTo>
                <a:cubicBezTo>
                  <a:pt x="111576" y="256590"/>
                  <a:pt x="120290" y="259611"/>
                  <a:pt x="128588" y="262632"/>
                </a:cubicBezTo>
                <a:cubicBezTo>
                  <a:pt x="125269" y="274715"/>
                  <a:pt x="122364" y="286367"/>
                  <a:pt x="119875" y="298451"/>
                </a:cubicBezTo>
                <a:cubicBezTo>
                  <a:pt x="110746" y="296293"/>
                  <a:pt x="101203" y="294135"/>
                  <a:pt x="92075" y="291977"/>
                </a:cubicBezTo>
                <a:cubicBezTo>
                  <a:pt x="94979" y="279462"/>
                  <a:pt x="98714" y="266947"/>
                  <a:pt x="102863" y="254001"/>
                </a:cubicBezTo>
                <a:close/>
                <a:moveTo>
                  <a:pt x="718993" y="254000"/>
                </a:moveTo>
                <a:cubicBezTo>
                  <a:pt x="723323" y="266946"/>
                  <a:pt x="727219" y="279461"/>
                  <a:pt x="730250" y="291976"/>
                </a:cubicBezTo>
                <a:cubicBezTo>
                  <a:pt x="720292" y="294134"/>
                  <a:pt x="710767" y="296292"/>
                  <a:pt x="701242" y="298450"/>
                </a:cubicBezTo>
                <a:cubicBezTo>
                  <a:pt x="698211" y="286366"/>
                  <a:pt x="695181" y="274714"/>
                  <a:pt x="692150" y="262631"/>
                </a:cubicBezTo>
                <a:cubicBezTo>
                  <a:pt x="700809" y="259610"/>
                  <a:pt x="709901" y="256589"/>
                  <a:pt x="718993" y="254000"/>
                </a:cubicBezTo>
                <a:close/>
                <a:moveTo>
                  <a:pt x="225829" y="247651"/>
                </a:moveTo>
                <a:cubicBezTo>
                  <a:pt x="232717" y="255374"/>
                  <a:pt x="239175" y="263955"/>
                  <a:pt x="246063" y="272965"/>
                </a:cubicBezTo>
                <a:cubicBezTo>
                  <a:pt x="244771" y="280688"/>
                  <a:pt x="243480" y="287982"/>
                  <a:pt x="242619" y="295276"/>
                </a:cubicBezTo>
                <a:cubicBezTo>
                  <a:pt x="235300" y="287553"/>
                  <a:pt x="227982" y="280259"/>
                  <a:pt x="220663" y="273394"/>
                </a:cubicBezTo>
                <a:cubicBezTo>
                  <a:pt x="222385" y="264813"/>
                  <a:pt x="224107" y="256232"/>
                  <a:pt x="225829" y="247651"/>
                </a:cubicBezTo>
                <a:close/>
                <a:moveTo>
                  <a:pt x="72354" y="247651"/>
                </a:moveTo>
                <a:cubicBezTo>
                  <a:pt x="81716" y="249731"/>
                  <a:pt x="91077" y="251396"/>
                  <a:pt x="100013" y="253893"/>
                </a:cubicBezTo>
                <a:cubicBezTo>
                  <a:pt x="95758" y="265961"/>
                  <a:pt x="91928" y="278446"/>
                  <a:pt x="88524" y="290514"/>
                </a:cubicBezTo>
                <a:cubicBezTo>
                  <a:pt x="78737" y="288849"/>
                  <a:pt x="68950" y="287185"/>
                  <a:pt x="58738" y="285936"/>
                </a:cubicBezTo>
                <a:cubicBezTo>
                  <a:pt x="62993" y="273036"/>
                  <a:pt x="67248" y="260551"/>
                  <a:pt x="72354" y="247651"/>
                </a:cubicBezTo>
                <a:close/>
                <a:moveTo>
                  <a:pt x="749830" y="247650"/>
                </a:moveTo>
                <a:cubicBezTo>
                  <a:pt x="754989" y="260550"/>
                  <a:pt x="759719" y="273035"/>
                  <a:pt x="763588" y="285935"/>
                </a:cubicBezTo>
                <a:cubicBezTo>
                  <a:pt x="753699" y="287184"/>
                  <a:pt x="743381" y="288848"/>
                  <a:pt x="733492" y="290513"/>
                </a:cubicBezTo>
                <a:cubicBezTo>
                  <a:pt x="730482" y="278445"/>
                  <a:pt x="726613" y="265960"/>
                  <a:pt x="722313" y="253892"/>
                </a:cubicBezTo>
                <a:cubicBezTo>
                  <a:pt x="731342" y="251395"/>
                  <a:pt x="740801" y="249730"/>
                  <a:pt x="749830" y="247650"/>
                </a:cubicBezTo>
                <a:close/>
                <a:moveTo>
                  <a:pt x="594479" y="247650"/>
                </a:moveTo>
                <a:cubicBezTo>
                  <a:pt x="596631" y="256231"/>
                  <a:pt x="598353" y="264812"/>
                  <a:pt x="600075" y="273393"/>
                </a:cubicBezTo>
                <a:cubicBezTo>
                  <a:pt x="592756" y="280258"/>
                  <a:pt x="585438" y="287552"/>
                  <a:pt x="578119" y="295275"/>
                </a:cubicBezTo>
                <a:cubicBezTo>
                  <a:pt x="577258" y="287981"/>
                  <a:pt x="575967" y="280687"/>
                  <a:pt x="574675" y="272964"/>
                </a:cubicBezTo>
                <a:cubicBezTo>
                  <a:pt x="581133" y="263954"/>
                  <a:pt x="588021" y="255373"/>
                  <a:pt x="594479" y="247650"/>
                </a:cubicBezTo>
                <a:close/>
                <a:moveTo>
                  <a:pt x="533910" y="247650"/>
                </a:moveTo>
                <a:cubicBezTo>
                  <a:pt x="541294" y="248516"/>
                  <a:pt x="548677" y="249815"/>
                  <a:pt x="555626" y="251113"/>
                </a:cubicBezTo>
                <a:cubicBezTo>
                  <a:pt x="546505" y="258041"/>
                  <a:pt x="536950" y="264535"/>
                  <a:pt x="526961" y="271463"/>
                </a:cubicBezTo>
                <a:cubicBezTo>
                  <a:pt x="521315" y="270597"/>
                  <a:pt x="515234" y="270164"/>
                  <a:pt x="509588" y="269298"/>
                </a:cubicBezTo>
                <a:cubicBezTo>
                  <a:pt x="517840" y="262371"/>
                  <a:pt x="526092" y="255010"/>
                  <a:pt x="533910" y="247650"/>
                </a:cubicBezTo>
                <a:close/>
                <a:moveTo>
                  <a:pt x="287887" y="247650"/>
                </a:moveTo>
                <a:cubicBezTo>
                  <a:pt x="295365" y="255010"/>
                  <a:pt x="302842" y="262371"/>
                  <a:pt x="311151" y="269298"/>
                </a:cubicBezTo>
                <a:cubicBezTo>
                  <a:pt x="305750" y="270164"/>
                  <a:pt x="299935" y="270597"/>
                  <a:pt x="294534" y="271463"/>
                </a:cubicBezTo>
                <a:cubicBezTo>
                  <a:pt x="284564" y="264535"/>
                  <a:pt x="275425" y="258041"/>
                  <a:pt x="266701" y="251113"/>
                </a:cubicBezTo>
                <a:cubicBezTo>
                  <a:pt x="273763" y="249815"/>
                  <a:pt x="280825" y="248516"/>
                  <a:pt x="287887" y="247650"/>
                </a:cubicBezTo>
                <a:close/>
                <a:moveTo>
                  <a:pt x="510089" y="244475"/>
                </a:moveTo>
                <a:cubicBezTo>
                  <a:pt x="517475" y="245296"/>
                  <a:pt x="524862" y="246528"/>
                  <a:pt x="531813" y="247349"/>
                </a:cubicBezTo>
                <a:cubicBezTo>
                  <a:pt x="524427" y="254328"/>
                  <a:pt x="516607" y="261308"/>
                  <a:pt x="507917" y="268288"/>
                </a:cubicBezTo>
                <a:cubicBezTo>
                  <a:pt x="502269" y="267467"/>
                  <a:pt x="496186" y="267056"/>
                  <a:pt x="490538" y="266645"/>
                </a:cubicBezTo>
                <a:cubicBezTo>
                  <a:pt x="497490" y="259255"/>
                  <a:pt x="504007" y="251865"/>
                  <a:pt x="510089" y="244475"/>
                </a:cubicBezTo>
                <a:close/>
                <a:moveTo>
                  <a:pt x="312440" y="244475"/>
                </a:moveTo>
                <a:cubicBezTo>
                  <a:pt x="318459" y="251865"/>
                  <a:pt x="324909" y="259255"/>
                  <a:pt x="331788" y="266645"/>
                </a:cubicBezTo>
                <a:cubicBezTo>
                  <a:pt x="326199" y="267056"/>
                  <a:pt x="320179" y="267467"/>
                  <a:pt x="314160" y="268288"/>
                </a:cubicBezTo>
                <a:cubicBezTo>
                  <a:pt x="305991" y="261308"/>
                  <a:pt x="298252" y="254328"/>
                  <a:pt x="290513" y="247349"/>
                </a:cubicBezTo>
                <a:cubicBezTo>
                  <a:pt x="297822" y="246528"/>
                  <a:pt x="305131" y="245296"/>
                  <a:pt x="312440" y="244475"/>
                </a:cubicBezTo>
                <a:close/>
                <a:moveTo>
                  <a:pt x="780838" y="242888"/>
                </a:moveTo>
                <a:cubicBezTo>
                  <a:pt x="786765" y="256044"/>
                  <a:pt x="792268" y="269200"/>
                  <a:pt x="796925" y="282780"/>
                </a:cubicBezTo>
                <a:cubicBezTo>
                  <a:pt x="786765" y="283629"/>
                  <a:pt x="776605" y="284478"/>
                  <a:pt x="766445" y="285751"/>
                </a:cubicBezTo>
                <a:cubicBezTo>
                  <a:pt x="762635" y="272595"/>
                  <a:pt x="757978" y="259863"/>
                  <a:pt x="752475" y="246707"/>
                </a:cubicBezTo>
                <a:cubicBezTo>
                  <a:pt x="761788" y="245010"/>
                  <a:pt x="771102" y="243737"/>
                  <a:pt x="780838" y="242888"/>
                </a:cubicBezTo>
                <a:close/>
                <a:moveTo>
                  <a:pt x="40913" y="242888"/>
                </a:moveTo>
                <a:cubicBezTo>
                  <a:pt x="50559" y="243737"/>
                  <a:pt x="60643" y="245010"/>
                  <a:pt x="69851" y="246707"/>
                </a:cubicBezTo>
                <a:cubicBezTo>
                  <a:pt x="64589" y="259863"/>
                  <a:pt x="59766" y="272595"/>
                  <a:pt x="55820" y="285751"/>
                </a:cubicBezTo>
                <a:cubicBezTo>
                  <a:pt x="45297" y="284478"/>
                  <a:pt x="34774" y="283629"/>
                  <a:pt x="23813" y="282780"/>
                </a:cubicBezTo>
                <a:cubicBezTo>
                  <a:pt x="29074" y="269200"/>
                  <a:pt x="34774" y="256044"/>
                  <a:pt x="40913" y="242888"/>
                </a:cubicBezTo>
                <a:close/>
                <a:moveTo>
                  <a:pt x="484680" y="241300"/>
                </a:moveTo>
                <a:cubicBezTo>
                  <a:pt x="492070" y="241738"/>
                  <a:pt x="499459" y="242614"/>
                  <a:pt x="506414" y="243489"/>
                </a:cubicBezTo>
                <a:cubicBezTo>
                  <a:pt x="500763" y="251372"/>
                  <a:pt x="494243" y="259255"/>
                  <a:pt x="487288" y="266700"/>
                </a:cubicBezTo>
                <a:cubicBezTo>
                  <a:pt x="481637" y="266262"/>
                  <a:pt x="475552" y="265824"/>
                  <a:pt x="469901" y="265386"/>
                </a:cubicBezTo>
                <a:cubicBezTo>
                  <a:pt x="475117" y="257503"/>
                  <a:pt x="479898" y="249183"/>
                  <a:pt x="484680" y="241300"/>
                </a:cubicBezTo>
                <a:close/>
                <a:moveTo>
                  <a:pt x="336234" y="241300"/>
                </a:moveTo>
                <a:cubicBezTo>
                  <a:pt x="340959" y="249183"/>
                  <a:pt x="345684" y="257503"/>
                  <a:pt x="350839" y="265386"/>
                </a:cubicBezTo>
                <a:cubicBezTo>
                  <a:pt x="344825" y="265824"/>
                  <a:pt x="339241" y="266262"/>
                  <a:pt x="333227" y="266700"/>
                </a:cubicBezTo>
                <a:cubicBezTo>
                  <a:pt x="326783" y="259255"/>
                  <a:pt x="320340" y="251372"/>
                  <a:pt x="314326" y="243489"/>
                </a:cubicBezTo>
                <a:cubicBezTo>
                  <a:pt x="321628" y="242614"/>
                  <a:pt x="328931" y="241738"/>
                  <a:pt x="336234" y="241300"/>
                </a:cubicBezTo>
                <a:close/>
                <a:moveTo>
                  <a:pt x="460854" y="239713"/>
                </a:moveTo>
                <a:cubicBezTo>
                  <a:pt x="468248" y="240136"/>
                  <a:pt x="475642" y="240983"/>
                  <a:pt x="482601" y="241406"/>
                </a:cubicBezTo>
                <a:cubicBezTo>
                  <a:pt x="478252" y="249449"/>
                  <a:pt x="473467" y="257493"/>
                  <a:pt x="468683" y="265113"/>
                </a:cubicBezTo>
                <a:cubicBezTo>
                  <a:pt x="462594" y="264689"/>
                  <a:pt x="456940" y="264266"/>
                  <a:pt x="450851" y="264266"/>
                </a:cubicBezTo>
                <a:cubicBezTo>
                  <a:pt x="454330" y="256223"/>
                  <a:pt x="457810" y="248179"/>
                  <a:pt x="460854" y="239713"/>
                </a:cubicBezTo>
                <a:close/>
                <a:moveTo>
                  <a:pt x="361608" y="239713"/>
                </a:moveTo>
                <a:cubicBezTo>
                  <a:pt x="364611" y="248179"/>
                  <a:pt x="368043" y="256223"/>
                  <a:pt x="371476" y="264266"/>
                </a:cubicBezTo>
                <a:cubicBezTo>
                  <a:pt x="365469" y="264266"/>
                  <a:pt x="359891" y="264689"/>
                  <a:pt x="353885" y="265113"/>
                </a:cubicBezTo>
                <a:cubicBezTo>
                  <a:pt x="349165" y="257493"/>
                  <a:pt x="344445" y="249449"/>
                  <a:pt x="339726" y="241406"/>
                </a:cubicBezTo>
                <a:cubicBezTo>
                  <a:pt x="347020" y="240983"/>
                  <a:pt x="354314" y="240136"/>
                  <a:pt x="361608" y="239713"/>
                </a:cubicBezTo>
                <a:close/>
                <a:moveTo>
                  <a:pt x="170506" y="238126"/>
                </a:moveTo>
                <a:cubicBezTo>
                  <a:pt x="178229" y="242859"/>
                  <a:pt x="185952" y="248452"/>
                  <a:pt x="193675" y="254045"/>
                </a:cubicBezTo>
                <a:cubicBezTo>
                  <a:pt x="191101" y="263941"/>
                  <a:pt x="188955" y="274268"/>
                  <a:pt x="187239" y="284164"/>
                </a:cubicBezTo>
                <a:cubicBezTo>
                  <a:pt x="178658" y="279431"/>
                  <a:pt x="170506" y="275128"/>
                  <a:pt x="161925" y="271256"/>
                </a:cubicBezTo>
                <a:cubicBezTo>
                  <a:pt x="164499" y="260069"/>
                  <a:pt x="167503" y="249313"/>
                  <a:pt x="170506" y="238126"/>
                </a:cubicBezTo>
                <a:close/>
                <a:moveTo>
                  <a:pt x="650114" y="238125"/>
                </a:moveTo>
                <a:cubicBezTo>
                  <a:pt x="653594" y="249312"/>
                  <a:pt x="656204" y="260068"/>
                  <a:pt x="658813" y="271255"/>
                </a:cubicBezTo>
                <a:cubicBezTo>
                  <a:pt x="650549" y="275127"/>
                  <a:pt x="641851" y="279430"/>
                  <a:pt x="633587" y="284163"/>
                </a:cubicBezTo>
                <a:cubicBezTo>
                  <a:pt x="631847" y="274267"/>
                  <a:pt x="629673" y="263940"/>
                  <a:pt x="627063" y="254044"/>
                </a:cubicBezTo>
                <a:cubicBezTo>
                  <a:pt x="634892" y="248451"/>
                  <a:pt x="642286" y="242858"/>
                  <a:pt x="650114" y="238125"/>
                </a:cubicBezTo>
                <a:close/>
                <a:moveTo>
                  <a:pt x="437024" y="238125"/>
                </a:moveTo>
                <a:cubicBezTo>
                  <a:pt x="443989" y="238125"/>
                  <a:pt x="451389" y="238555"/>
                  <a:pt x="458789" y="238986"/>
                </a:cubicBezTo>
                <a:cubicBezTo>
                  <a:pt x="455742" y="247596"/>
                  <a:pt x="452695" y="255776"/>
                  <a:pt x="449212" y="263525"/>
                </a:cubicBezTo>
                <a:cubicBezTo>
                  <a:pt x="443554" y="263525"/>
                  <a:pt x="437460" y="263525"/>
                  <a:pt x="431801" y="263094"/>
                </a:cubicBezTo>
                <a:cubicBezTo>
                  <a:pt x="433542" y="254915"/>
                  <a:pt x="435283" y="246735"/>
                  <a:pt x="437024" y="238125"/>
                </a:cubicBezTo>
                <a:close/>
                <a:moveTo>
                  <a:pt x="411599" y="238125"/>
                </a:moveTo>
                <a:cubicBezTo>
                  <a:pt x="418571" y="238125"/>
                  <a:pt x="425980" y="238125"/>
                  <a:pt x="433388" y="238555"/>
                </a:cubicBezTo>
                <a:cubicBezTo>
                  <a:pt x="432081" y="247165"/>
                  <a:pt x="430337" y="255345"/>
                  <a:pt x="429030" y="263525"/>
                </a:cubicBezTo>
                <a:cubicBezTo>
                  <a:pt x="422929" y="263525"/>
                  <a:pt x="417264" y="263525"/>
                  <a:pt x="411163" y="263525"/>
                </a:cubicBezTo>
                <a:cubicBezTo>
                  <a:pt x="411163" y="255345"/>
                  <a:pt x="411163" y="246735"/>
                  <a:pt x="411599" y="238125"/>
                </a:cubicBezTo>
                <a:close/>
                <a:moveTo>
                  <a:pt x="409140" y="238125"/>
                </a:moveTo>
                <a:cubicBezTo>
                  <a:pt x="409140" y="246735"/>
                  <a:pt x="409140" y="255345"/>
                  <a:pt x="409576" y="263525"/>
                </a:cubicBezTo>
                <a:cubicBezTo>
                  <a:pt x="403475" y="263525"/>
                  <a:pt x="397810" y="263525"/>
                  <a:pt x="391709" y="263525"/>
                </a:cubicBezTo>
                <a:cubicBezTo>
                  <a:pt x="390401" y="255345"/>
                  <a:pt x="388658" y="247165"/>
                  <a:pt x="387351" y="238555"/>
                </a:cubicBezTo>
                <a:cubicBezTo>
                  <a:pt x="394323" y="238125"/>
                  <a:pt x="401732" y="238125"/>
                  <a:pt x="409140" y="238125"/>
                </a:cubicBezTo>
                <a:close/>
                <a:moveTo>
                  <a:pt x="385302" y="238125"/>
                </a:moveTo>
                <a:cubicBezTo>
                  <a:pt x="387044" y="247121"/>
                  <a:pt x="388785" y="255667"/>
                  <a:pt x="390526" y="264213"/>
                </a:cubicBezTo>
                <a:cubicBezTo>
                  <a:pt x="384432" y="264663"/>
                  <a:pt x="378773" y="264663"/>
                  <a:pt x="372679" y="265113"/>
                </a:cubicBezTo>
                <a:cubicBezTo>
                  <a:pt x="369632" y="256567"/>
                  <a:pt x="366150" y="248020"/>
                  <a:pt x="363538" y="239024"/>
                </a:cubicBezTo>
                <a:cubicBezTo>
                  <a:pt x="370503" y="238575"/>
                  <a:pt x="377902" y="238125"/>
                  <a:pt x="385302" y="238125"/>
                </a:cubicBezTo>
                <a:close/>
                <a:moveTo>
                  <a:pt x="675746" y="223838"/>
                </a:moveTo>
                <a:cubicBezTo>
                  <a:pt x="680058" y="235774"/>
                  <a:pt x="683939" y="247283"/>
                  <a:pt x="687388" y="259219"/>
                </a:cubicBezTo>
                <a:cubicBezTo>
                  <a:pt x="678333" y="262203"/>
                  <a:pt x="669710" y="266039"/>
                  <a:pt x="661518" y="269876"/>
                </a:cubicBezTo>
                <a:cubicBezTo>
                  <a:pt x="658931" y="258793"/>
                  <a:pt x="655913" y="248136"/>
                  <a:pt x="652463" y="237052"/>
                </a:cubicBezTo>
                <a:cubicBezTo>
                  <a:pt x="660224" y="232363"/>
                  <a:pt x="667985" y="227674"/>
                  <a:pt x="675746" y="223838"/>
                </a:cubicBezTo>
                <a:close/>
                <a:moveTo>
                  <a:pt x="557502" y="223838"/>
                </a:moveTo>
                <a:cubicBezTo>
                  <a:pt x="565873" y="225531"/>
                  <a:pt x="574244" y="227224"/>
                  <a:pt x="582614" y="229341"/>
                </a:cubicBezTo>
                <a:cubicBezTo>
                  <a:pt x="575081" y="235691"/>
                  <a:pt x="566710" y="242464"/>
                  <a:pt x="557921" y="249238"/>
                </a:cubicBezTo>
                <a:cubicBezTo>
                  <a:pt x="550806" y="247968"/>
                  <a:pt x="543691" y="246698"/>
                  <a:pt x="536576" y="245428"/>
                </a:cubicBezTo>
                <a:cubicBezTo>
                  <a:pt x="544110" y="238231"/>
                  <a:pt x="550806" y="231034"/>
                  <a:pt x="557502" y="223838"/>
                </a:cubicBezTo>
                <a:close/>
                <a:moveTo>
                  <a:pt x="264103" y="223838"/>
                </a:moveTo>
                <a:cubicBezTo>
                  <a:pt x="270598" y="231034"/>
                  <a:pt x="277958" y="238231"/>
                  <a:pt x="285751" y="245428"/>
                </a:cubicBezTo>
                <a:cubicBezTo>
                  <a:pt x="278391" y="246698"/>
                  <a:pt x="271030" y="247968"/>
                  <a:pt x="263670" y="249238"/>
                </a:cubicBezTo>
                <a:cubicBezTo>
                  <a:pt x="254578" y="242464"/>
                  <a:pt x="245919" y="235691"/>
                  <a:pt x="238126" y="229341"/>
                </a:cubicBezTo>
                <a:cubicBezTo>
                  <a:pt x="246785" y="227224"/>
                  <a:pt x="255444" y="225531"/>
                  <a:pt x="264103" y="223838"/>
                </a:cubicBezTo>
                <a:close/>
                <a:moveTo>
                  <a:pt x="145773" y="223838"/>
                </a:moveTo>
                <a:cubicBezTo>
                  <a:pt x="153274" y="227674"/>
                  <a:pt x="161192" y="232363"/>
                  <a:pt x="168276" y="237052"/>
                </a:cubicBezTo>
                <a:cubicBezTo>
                  <a:pt x="165359" y="248136"/>
                  <a:pt x="162442" y="258793"/>
                  <a:pt x="159941" y="269876"/>
                </a:cubicBezTo>
                <a:cubicBezTo>
                  <a:pt x="151607" y="266039"/>
                  <a:pt x="143272" y="262203"/>
                  <a:pt x="134938" y="259219"/>
                </a:cubicBezTo>
                <a:cubicBezTo>
                  <a:pt x="138272" y="247283"/>
                  <a:pt x="142022" y="235774"/>
                  <a:pt x="145773" y="223838"/>
                </a:cubicBezTo>
                <a:close/>
                <a:moveTo>
                  <a:pt x="204887" y="222251"/>
                </a:moveTo>
                <a:cubicBezTo>
                  <a:pt x="211584" y="229219"/>
                  <a:pt x="218728" y="236623"/>
                  <a:pt x="225425" y="244897"/>
                </a:cubicBezTo>
                <a:cubicBezTo>
                  <a:pt x="223193" y="253608"/>
                  <a:pt x="221407" y="262753"/>
                  <a:pt x="219621" y="271464"/>
                </a:cubicBezTo>
                <a:cubicBezTo>
                  <a:pt x="212030" y="264496"/>
                  <a:pt x="204440" y="258398"/>
                  <a:pt x="196850" y="252301"/>
                </a:cubicBezTo>
                <a:cubicBezTo>
                  <a:pt x="199082" y="242284"/>
                  <a:pt x="201761" y="232268"/>
                  <a:pt x="204887" y="222251"/>
                </a:cubicBezTo>
                <a:close/>
                <a:moveTo>
                  <a:pt x="616298" y="222250"/>
                </a:moveTo>
                <a:cubicBezTo>
                  <a:pt x="619250" y="232267"/>
                  <a:pt x="621780" y="242283"/>
                  <a:pt x="623888" y="252300"/>
                </a:cubicBezTo>
                <a:cubicBezTo>
                  <a:pt x="616719" y="258397"/>
                  <a:pt x="609551" y="264495"/>
                  <a:pt x="601960" y="271463"/>
                </a:cubicBezTo>
                <a:cubicBezTo>
                  <a:pt x="600695" y="262752"/>
                  <a:pt x="598587" y="253607"/>
                  <a:pt x="596900" y="244896"/>
                </a:cubicBezTo>
                <a:cubicBezTo>
                  <a:pt x="603225" y="236622"/>
                  <a:pt x="609972" y="229218"/>
                  <a:pt x="616298" y="222250"/>
                </a:cubicBezTo>
                <a:close/>
                <a:moveTo>
                  <a:pt x="528321" y="217488"/>
                </a:moveTo>
                <a:cubicBezTo>
                  <a:pt x="536894" y="219229"/>
                  <a:pt x="545467" y="220535"/>
                  <a:pt x="554039" y="222276"/>
                </a:cubicBezTo>
                <a:cubicBezTo>
                  <a:pt x="547610" y="229676"/>
                  <a:pt x="540752" y="237076"/>
                  <a:pt x="533036" y="244476"/>
                </a:cubicBezTo>
                <a:cubicBezTo>
                  <a:pt x="525750" y="243605"/>
                  <a:pt x="518463" y="242299"/>
                  <a:pt x="511176" y="241429"/>
                </a:cubicBezTo>
                <a:cubicBezTo>
                  <a:pt x="517177" y="233593"/>
                  <a:pt x="522749" y="225758"/>
                  <a:pt x="528321" y="217488"/>
                </a:cubicBezTo>
                <a:close/>
                <a:moveTo>
                  <a:pt x="293547" y="217488"/>
                </a:moveTo>
                <a:cubicBezTo>
                  <a:pt x="298828" y="225758"/>
                  <a:pt x="304989" y="233593"/>
                  <a:pt x="311151" y="241429"/>
                </a:cubicBezTo>
                <a:cubicBezTo>
                  <a:pt x="303669" y="242299"/>
                  <a:pt x="296188" y="243605"/>
                  <a:pt x="288266" y="244476"/>
                </a:cubicBezTo>
                <a:cubicBezTo>
                  <a:pt x="280784" y="237076"/>
                  <a:pt x="273743" y="229676"/>
                  <a:pt x="266701" y="222276"/>
                </a:cubicBezTo>
                <a:cubicBezTo>
                  <a:pt x="275503" y="220535"/>
                  <a:pt x="284745" y="219229"/>
                  <a:pt x="293547" y="217488"/>
                </a:cubicBezTo>
                <a:close/>
                <a:moveTo>
                  <a:pt x="499005" y="214313"/>
                </a:moveTo>
                <a:cubicBezTo>
                  <a:pt x="507825" y="215578"/>
                  <a:pt x="516645" y="216421"/>
                  <a:pt x="525464" y="217686"/>
                </a:cubicBezTo>
                <a:cubicBezTo>
                  <a:pt x="520172" y="225698"/>
                  <a:pt x="514440" y="233289"/>
                  <a:pt x="508266" y="241301"/>
                </a:cubicBezTo>
                <a:cubicBezTo>
                  <a:pt x="500769" y="240457"/>
                  <a:pt x="493273" y="239614"/>
                  <a:pt x="485776" y="238771"/>
                </a:cubicBezTo>
                <a:cubicBezTo>
                  <a:pt x="490627" y="230759"/>
                  <a:pt x="495037" y="222747"/>
                  <a:pt x="499005" y="214313"/>
                </a:cubicBezTo>
                <a:close/>
                <a:moveTo>
                  <a:pt x="322402" y="214313"/>
                </a:moveTo>
                <a:cubicBezTo>
                  <a:pt x="326171" y="222747"/>
                  <a:pt x="330357" y="230759"/>
                  <a:pt x="334963" y="238771"/>
                </a:cubicBezTo>
                <a:cubicBezTo>
                  <a:pt x="327845" y="239614"/>
                  <a:pt x="320728" y="240457"/>
                  <a:pt x="313191" y="241301"/>
                </a:cubicBezTo>
                <a:cubicBezTo>
                  <a:pt x="307749" y="233289"/>
                  <a:pt x="302306" y="225698"/>
                  <a:pt x="296863" y="217686"/>
                </a:cubicBezTo>
                <a:cubicBezTo>
                  <a:pt x="305237" y="216421"/>
                  <a:pt x="314029" y="215578"/>
                  <a:pt x="322402" y="214313"/>
                </a:cubicBezTo>
                <a:close/>
                <a:moveTo>
                  <a:pt x="703423" y="211138"/>
                </a:moveTo>
                <a:cubicBezTo>
                  <a:pt x="708560" y="223926"/>
                  <a:pt x="713269" y="236288"/>
                  <a:pt x="717550" y="248650"/>
                </a:cubicBezTo>
                <a:cubicBezTo>
                  <a:pt x="708560" y="251208"/>
                  <a:pt x="699998" y="254192"/>
                  <a:pt x="691009" y="257176"/>
                </a:cubicBezTo>
                <a:cubicBezTo>
                  <a:pt x="687584" y="245240"/>
                  <a:pt x="683731" y="233304"/>
                  <a:pt x="679450" y="221795"/>
                </a:cubicBezTo>
                <a:cubicBezTo>
                  <a:pt x="687584" y="217958"/>
                  <a:pt x="695289" y="214122"/>
                  <a:pt x="703423" y="211138"/>
                </a:cubicBezTo>
                <a:close/>
                <a:moveTo>
                  <a:pt x="470297" y="211138"/>
                </a:moveTo>
                <a:cubicBezTo>
                  <a:pt x="478632" y="211584"/>
                  <a:pt x="486967" y="212477"/>
                  <a:pt x="495301" y="213370"/>
                </a:cubicBezTo>
                <a:cubicBezTo>
                  <a:pt x="491551" y="222300"/>
                  <a:pt x="487800" y="231230"/>
                  <a:pt x="483216" y="239713"/>
                </a:cubicBezTo>
                <a:cubicBezTo>
                  <a:pt x="476132" y="238820"/>
                  <a:pt x="469047" y="238373"/>
                  <a:pt x="461963" y="237927"/>
                </a:cubicBezTo>
                <a:cubicBezTo>
                  <a:pt x="464880" y="228997"/>
                  <a:pt x="467797" y="220067"/>
                  <a:pt x="470297" y="211138"/>
                </a:cubicBezTo>
                <a:close/>
                <a:moveTo>
                  <a:pt x="351308" y="211138"/>
                </a:moveTo>
                <a:cubicBezTo>
                  <a:pt x="354326" y="220067"/>
                  <a:pt x="357345" y="228997"/>
                  <a:pt x="360363" y="237927"/>
                </a:cubicBezTo>
                <a:cubicBezTo>
                  <a:pt x="353033" y="238373"/>
                  <a:pt x="345703" y="238820"/>
                  <a:pt x="337942" y="239713"/>
                </a:cubicBezTo>
                <a:cubicBezTo>
                  <a:pt x="333630" y="231230"/>
                  <a:pt x="329318" y="222300"/>
                  <a:pt x="325438" y="213370"/>
                </a:cubicBezTo>
                <a:cubicBezTo>
                  <a:pt x="334061" y="212477"/>
                  <a:pt x="342685" y="211584"/>
                  <a:pt x="351308" y="211138"/>
                </a:cubicBezTo>
                <a:close/>
                <a:moveTo>
                  <a:pt x="118467" y="211138"/>
                </a:moveTo>
                <a:cubicBezTo>
                  <a:pt x="126351" y="214122"/>
                  <a:pt x="133819" y="217532"/>
                  <a:pt x="141288" y="221795"/>
                </a:cubicBezTo>
                <a:cubicBezTo>
                  <a:pt x="137139" y="233304"/>
                  <a:pt x="133404" y="245240"/>
                  <a:pt x="130085" y="257176"/>
                </a:cubicBezTo>
                <a:cubicBezTo>
                  <a:pt x="121787" y="254192"/>
                  <a:pt x="113073" y="251208"/>
                  <a:pt x="104775" y="248650"/>
                </a:cubicBezTo>
                <a:cubicBezTo>
                  <a:pt x="108924" y="236288"/>
                  <a:pt x="113488" y="223926"/>
                  <a:pt x="118467" y="211138"/>
                </a:cubicBezTo>
                <a:close/>
                <a:moveTo>
                  <a:pt x="440872" y="209550"/>
                </a:moveTo>
                <a:cubicBezTo>
                  <a:pt x="449490" y="209996"/>
                  <a:pt x="458108" y="210443"/>
                  <a:pt x="466726" y="210889"/>
                </a:cubicBezTo>
                <a:cubicBezTo>
                  <a:pt x="464140" y="220265"/>
                  <a:pt x="461555" y="229195"/>
                  <a:pt x="458539" y="238125"/>
                </a:cubicBezTo>
                <a:cubicBezTo>
                  <a:pt x="451213" y="237678"/>
                  <a:pt x="443888" y="237232"/>
                  <a:pt x="436563" y="236785"/>
                </a:cubicBezTo>
                <a:cubicBezTo>
                  <a:pt x="437856" y="227856"/>
                  <a:pt x="439579" y="218926"/>
                  <a:pt x="440872" y="209550"/>
                </a:cubicBezTo>
                <a:close/>
                <a:moveTo>
                  <a:pt x="412751" y="209550"/>
                </a:moveTo>
                <a:cubicBezTo>
                  <a:pt x="421218" y="209550"/>
                  <a:pt x="429684" y="209978"/>
                  <a:pt x="438151" y="209978"/>
                </a:cubicBezTo>
                <a:cubicBezTo>
                  <a:pt x="436881" y="219403"/>
                  <a:pt x="435611" y="227970"/>
                  <a:pt x="434341" y="236538"/>
                </a:cubicBezTo>
                <a:cubicBezTo>
                  <a:pt x="427144" y="236538"/>
                  <a:pt x="419948" y="236109"/>
                  <a:pt x="412751" y="236109"/>
                </a:cubicBezTo>
                <a:cubicBezTo>
                  <a:pt x="412751" y="227542"/>
                  <a:pt x="412751" y="218974"/>
                  <a:pt x="412751" y="209550"/>
                </a:cubicBezTo>
                <a:close/>
                <a:moveTo>
                  <a:pt x="409133" y="209550"/>
                </a:moveTo>
                <a:cubicBezTo>
                  <a:pt x="409133" y="218974"/>
                  <a:pt x="409576" y="227542"/>
                  <a:pt x="409576" y="236109"/>
                </a:cubicBezTo>
                <a:cubicBezTo>
                  <a:pt x="402055" y="236109"/>
                  <a:pt x="394533" y="236538"/>
                  <a:pt x="387012" y="236538"/>
                </a:cubicBezTo>
                <a:cubicBezTo>
                  <a:pt x="385242" y="227970"/>
                  <a:pt x="383915" y="219403"/>
                  <a:pt x="382588" y="210407"/>
                </a:cubicBezTo>
                <a:cubicBezTo>
                  <a:pt x="391436" y="209978"/>
                  <a:pt x="400285" y="209550"/>
                  <a:pt x="409133" y="209550"/>
                </a:cubicBezTo>
                <a:close/>
                <a:moveTo>
                  <a:pt x="379503" y="209550"/>
                </a:moveTo>
                <a:cubicBezTo>
                  <a:pt x="381202" y="218926"/>
                  <a:pt x="382477" y="227856"/>
                  <a:pt x="384176" y="236785"/>
                </a:cubicBezTo>
                <a:cubicBezTo>
                  <a:pt x="376954" y="237232"/>
                  <a:pt x="369732" y="237678"/>
                  <a:pt x="362509" y="238125"/>
                </a:cubicBezTo>
                <a:cubicBezTo>
                  <a:pt x="359536" y="229195"/>
                  <a:pt x="356562" y="220265"/>
                  <a:pt x="354013" y="210889"/>
                </a:cubicBezTo>
                <a:cubicBezTo>
                  <a:pt x="362509" y="210443"/>
                  <a:pt x="371006" y="209996"/>
                  <a:pt x="379503" y="209550"/>
                </a:cubicBezTo>
                <a:close/>
                <a:moveTo>
                  <a:pt x="92302" y="203201"/>
                </a:moveTo>
                <a:cubicBezTo>
                  <a:pt x="100305" y="205297"/>
                  <a:pt x="107886" y="207813"/>
                  <a:pt x="115888" y="210749"/>
                </a:cubicBezTo>
                <a:cubicBezTo>
                  <a:pt x="110413" y="223329"/>
                  <a:pt x="105780" y="235490"/>
                  <a:pt x="101568" y="247651"/>
                </a:cubicBezTo>
                <a:cubicBezTo>
                  <a:pt x="92723" y="245554"/>
                  <a:pt x="83879" y="243457"/>
                  <a:pt x="74613" y="241780"/>
                </a:cubicBezTo>
                <a:cubicBezTo>
                  <a:pt x="80088" y="228780"/>
                  <a:pt x="85563" y="216200"/>
                  <a:pt x="92302" y="203201"/>
                </a:cubicBezTo>
                <a:close/>
                <a:moveTo>
                  <a:pt x="729343" y="203200"/>
                </a:moveTo>
                <a:cubicBezTo>
                  <a:pt x="735904" y="216199"/>
                  <a:pt x="742027" y="228779"/>
                  <a:pt x="747713" y="241779"/>
                </a:cubicBezTo>
                <a:cubicBezTo>
                  <a:pt x="738091" y="243456"/>
                  <a:pt x="728906" y="245553"/>
                  <a:pt x="719721" y="247650"/>
                </a:cubicBezTo>
                <a:cubicBezTo>
                  <a:pt x="715347" y="235489"/>
                  <a:pt x="710099" y="223328"/>
                  <a:pt x="704850" y="210748"/>
                </a:cubicBezTo>
                <a:cubicBezTo>
                  <a:pt x="712723" y="207812"/>
                  <a:pt x="721033" y="205296"/>
                  <a:pt x="729343" y="203200"/>
                </a:cubicBezTo>
                <a:close/>
                <a:moveTo>
                  <a:pt x="639092" y="201613"/>
                </a:moveTo>
                <a:cubicBezTo>
                  <a:pt x="642916" y="212405"/>
                  <a:pt x="646314" y="223629"/>
                  <a:pt x="649288" y="234421"/>
                </a:cubicBezTo>
                <a:cubicBezTo>
                  <a:pt x="642066" y="239602"/>
                  <a:pt x="634419" y="244782"/>
                  <a:pt x="627197" y="250826"/>
                </a:cubicBezTo>
                <a:cubicBezTo>
                  <a:pt x="624648" y="240897"/>
                  <a:pt x="622099" y="230536"/>
                  <a:pt x="619125" y="220607"/>
                </a:cubicBezTo>
                <a:cubicBezTo>
                  <a:pt x="625922" y="213700"/>
                  <a:pt x="632295" y="207225"/>
                  <a:pt x="639092" y="201613"/>
                </a:cubicBezTo>
                <a:close/>
                <a:moveTo>
                  <a:pt x="183659" y="201613"/>
                </a:moveTo>
                <a:cubicBezTo>
                  <a:pt x="190031" y="207225"/>
                  <a:pt x="196828" y="213700"/>
                  <a:pt x="203201" y="220607"/>
                </a:cubicBezTo>
                <a:cubicBezTo>
                  <a:pt x="200652" y="230536"/>
                  <a:pt x="197678" y="240897"/>
                  <a:pt x="195554" y="250826"/>
                </a:cubicBezTo>
                <a:cubicBezTo>
                  <a:pt x="187907" y="244782"/>
                  <a:pt x="180685" y="239602"/>
                  <a:pt x="173038" y="234421"/>
                </a:cubicBezTo>
                <a:cubicBezTo>
                  <a:pt x="176437" y="223629"/>
                  <a:pt x="179835" y="212405"/>
                  <a:pt x="183659" y="201613"/>
                </a:cubicBezTo>
                <a:close/>
                <a:moveTo>
                  <a:pt x="577964" y="198438"/>
                </a:moveTo>
                <a:cubicBezTo>
                  <a:pt x="587981" y="201075"/>
                  <a:pt x="597997" y="203713"/>
                  <a:pt x="608014" y="206790"/>
                </a:cubicBezTo>
                <a:cubicBezTo>
                  <a:pt x="601046" y="213385"/>
                  <a:pt x="593642" y="220419"/>
                  <a:pt x="585367" y="227013"/>
                </a:cubicBezTo>
                <a:cubicBezTo>
                  <a:pt x="576657" y="225254"/>
                  <a:pt x="567947" y="223056"/>
                  <a:pt x="558801" y="221298"/>
                </a:cubicBezTo>
                <a:cubicBezTo>
                  <a:pt x="565769" y="213824"/>
                  <a:pt x="572302" y="206351"/>
                  <a:pt x="577964" y="198438"/>
                </a:cubicBezTo>
                <a:close/>
                <a:moveTo>
                  <a:pt x="243228" y="198438"/>
                </a:moveTo>
                <a:cubicBezTo>
                  <a:pt x="249181" y="206351"/>
                  <a:pt x="255560" y="213824"/>
                  <a:pt x="261938" y="221298"/>
                </a:cubicBezTo>
                <a:cubicBezTo>
                  <a:pt x="253433" y="223056"/>
                  <a:pt x="244929" y="225254"/>
                  <a:pt x="235999" y="227013"/>
                </a:cubicBezTo>
                <a:cubicBezTo>
                  <a:pt x="228345" y="220419"/>
                  <a:pt x="221117" y="213385"/>
                  <a:pt x="214313" y="206790"/>
                </a:cubicBezTo>
                <a:cubicBezTo>
                  <a:pt x="224093" y="203713"/>
                  <a:pt x="233873" y="201075"/>
                  <a:pt x="243228" y="198438"/>
                </a:cubicBezTo>
                <a:close/>
                <a:moveTo>
                  <a:pt x="65963" y="196851"/>
                </a:moveTo>
                <a:cubicBezTo>
                  <a:pt x="74138" y="198145"/>
                  <a:pt x="82313" y="199872"/>
                  <a:pt x="90488" y="202029"/>
                </a:cubicBezTo>
                <a:cubicBezTo>
                  <a:pt x="84034" y="214976"/>
                  <a:pt x="78010" y="228354"/>
                  <a:pt x="72417" y="241301"/>
                </a:cubicBezTo>
                <a:cubicBezTo>
                  <a:pt x="63381" y="239575"/>
                  <a:pt x="53916" y="238280"/>
                  <a:pt x="44450" y="237417"/>
                </a:cubicBezTo>
                <a:cubicBezTo>
                  <a:pt x="50904" y="223607"/>
                  <a:pt x="58218" y="210229"/>
                  <a:pt x="65963" y="196851"/>
                </a:cubicBezTo>
                <a:close/>
                <a:moveTo>
                  <a:pt x="756562" y="196850"/>
                </a:moveTo>
                <a:cubicBezTo>
                  <a:pt x="764235" y="210099"/>
                  <a:pt x="771482" y="223349"/>
                  <a:pt x="777876" y="237026"/>
                </a:cubicBezTo>
                <a:cubicBezTo>
                  <a:pt x="768498" y="237881"/>
                  <a:pt x="759120" y="239163"/>
                  <a:pt x="749742" y="241300"/>
                </a:cubicBezTo>
                <a:cubicBezTo>
                  <a:pt x="744626" y="228050"/>
                  <a:pt x="738659" y="214801"/>
                  <a:pt x="731838" y="201979"/>
                </a:cubicBezTo>
                <a:cubicBezTo>
                  <a:pt x="739937" y="199842"/>
                  <a:pt x="748037" y="198132"/>
                  <a:pt x="756562" y="196850"/>
                </a:cubicBezTo>
                <a:close/>
                <a:moveTo>
                  <a:pt x="545330" y="192088"/>
                </a:moveTo>
                <a:cubicBezTo>
                  <a:pt x="555256" y="194189"/>
                  <a:pt x="565182" y="196290"/>
                  <a:pt x="574676" y="198391"/>
                </a:cubicBezTo>
                <a:cubicBezTo>
                  <a:pt x="569066" y="205955"/>
                  <a:pt x="563024" y="213519"/>
                  <a:pt x="556551" y="220663"/>
                </a:cubicBezTo>
                <a:cubicBezTo>
                  <a:pt x="547488" y="218982"/>
                  <a:pt x="538857" y="217301"/>
                  <a:pt x="530226" y="216040"/>
                </a:cubicBezTo>
                <a:cubicBezTo>
                  <a:pt x="535405" y="208476"/>
                  <a:pt x="540583" y="200492"/>
                  <a:pt x="545330" y="192088"/>
                </a:cubicBezTo>
                <a:close/>
                <a:moveTo>
                  <a:pt x="277142" y="192088"/>
                </a:moveTo>
                <a:cubicBezTo>
                  <a:pt x="281843" y="200492"/>
                  <a:pt x="286972" y="208476"/>
                  <a:pt x="292101" y="216040"/>
                </a:cubicBezTo>
                <a:cubicBezTo>
                  <a:pt x="283553" y="217301"/>
                  <a:pt x="274577" y="218982"/>
                  <a:pt x="266029" y="220663"/>
                </a:cubicBezTo>
                <a:cubicBezTo>
                  <a:pt x="259618" y="213519"/>
                  <a:pt x="253635" y="205955"/>
                  <a:pt x="247651" y="198391"/>
                </a:cubicBezTo>
                <a:cubicBezTo>
                  <a:pt x="257481" y="196290"/>
                  <a:pt x="267312" y="194189"/>
                  <a:pt x="277142" y="192088"/>
                </a:cubicBezTo>
                <a:close/>
                <a:moveTo>
                  <a:pt x="511359" y="185738"/>
                </a:moveTo>
                <a:cubicBezTo>
                  <a:pt x="521352" y="187486"/>
                  <a:pt x="531345" y="188798"/>
                  <a:pt x="541338" y="190983"/>
                </a:cubicBezTo>
                <a:cubicBezTo>
                  <a:pt x="536559" y="199289"/>
                  <a:pt x="531780" y="207595"/>
                  <a:pt x="526566" y="215901"/>
                </a:cubicBezTo>
                <a:cubicBezTo>
                  <a:pt x="517442" y="214589"/>
                  <a:pt x="508753" y="213278"/>
                  <a:pt x="500063" y="212404"/>
                </a:cubicBezTo>
                <a:cubicBezTo>
                  <a:pt x="503973" y="203661"/>
                  <a:pt x="507884" y="194918"/>
                  <a:pt x="511359" y="185738"/>
                </a:cubicBezTo>
                <a:close/>
                <a:moveTo>
                  <a:pt x="309396" y="185738"/>
                </a:moveTo>
                <a:cubicBezTo>
                  <a:pt x="313156" y="194918"/>
                  <a:pt x="316916" y="203661"/>
                  <a:pt x="320676" y="212404"/>
                </a:cubicBezTo>
                <a:cubicBezTo>
                  <a:pt x="312321" y="213278"/>
                  <a:pt x="303547" y="214589"/>
                  <a:pt x="295192" y="215901"/>
                </a:cubicBezTo>
                <a:cubicBezTo>
                  <a:pt x="290179" y="207595"/>
                  <a:pt x="285583" y="199289"/>
                  <a:pt x="280988" y="190983"/>
                </a:cubicBezTo>
                <a:cubicBezTo>
                  <a:pt x="290597" y="188798"/>
                  <a:pt x="300205" y="187486"/>
                  <a:pt x="309396" y="185738"/>
                </a:cubicBezTo>
                <a:close/>
                <a:moveTo>
                  <a:pt x="161315" y="184151"/>
                </a:moveTo>
                <a:cubicBezTo>
                  <a:pt x="168154" y="188899"/>
                  <a:pt x="174565" y="194080"/>
                  <a:pt x="180976" y="200123"/>
                </a:cubicBezTo>
                <a:cubicBezTo>
                  <a:pt x="177129" y="210916"/>
                  <a:pt x="173710" y="222140"/>
                  <a:pt x="170291" y="233364"/>
                </a:cubicBezTo>
                <a:cubicBezTo>
                  <a:pt x="163025" y="228183"/>
                  <a:pt x="155331" y="223867"/>
                  <a:pt x="147638" y="219550"/>
                </a:cubicBezTo>
                <a:cubicBezTo>
                  <a:pt x="151912" y="207894"/>
                  <a:pt x="156614" y="195806"/>
                  <a:pt x="161315" y="184151"/>
                </a:cubicBezTo>
                <a:close/>
                <a:moveTo>
                  <a:pt x="660541" y="184150"/>
                </a:moveTo>
                <a:cubicBezTo>
                  <a:pt x="665404" y="195805"/>
                  <a:pt x="670267" y="207893"/>
                  <a:pt x="674688" y="219549"/>
                </a:cubicBezTo>
                <a:cubicBezTo>
                  <a:pt x="666731" y="223866"/>
                  <a:pt x="658773" y="228182"/>
                  <a:pt x="650815" y="233363"/>
                </a:cubicBezTo>
                <a:cubicBezTo>
                  <a:pt x="647721" y="222139"/>
                  <a:pt x="643742" y="210915"/>
                  <a:pt x="639763" y="200122"/>
                </a:cubicBezTo>
                <a:cubicBezTo>
                  <a:pt x="646837" y="194079"/>
                  <a:pt x="653468" y="188898"/>
                  <a:pt x="660541" y="184150"/>
                </a:cubicBezTo>
                <a:close/>
                <a:moveTo>
                  <a:pt x="479130" y="182563"/>
                </a:moveTo>
                <a:cubicBezTo>
                  <a:pt x="488895" y="183391"/>
                  <a:pt x="498236" y="184633"/>
                  <a:pt x="508001" y="185876"/>
                </a:cubicBezTo>
                <a:cubicBezTo>
                  <a:pt x="504605" y="194573"/>
                  <a:pt x="501208" y="202855"/>
                  <a:pt x="497387" y="211138"/>
                </a:cubicBezTo>
                <a:cubicBezTo>
                  <a:pt x="488895" y="210309"/>
                  <a:pt x="479979" y="209481"/>
                  <a:pt x="471488" y="208653"/>
                </a:cubicBezTo>
                <a:cubicBezTo>
                  <a:pt x="474035" y="199956"/>
                  <a:pt x="476583" y="191259"/>
                  <a:pt x="479130" y="182563"/>
                </a:cubicBezTo>
                <a:close/>
                <a:moveTo>
                  <a:pt x="343284" y="182563"/>
                </a:moveTo>
                <a:cubicBezTo>
                  <a:pt x="345383" y="191259"/>
                  <a:pt x="347901" y="199956"/>
                  <a:pt x="350839" y="208653"/>
                </a:cubicBezTo>
                <a:cubicBezTo>
                  <a:pt x="342025" y="209481"/>
                  <a:pt x="333632" y="210309"/>
                  <a:pt x="325238" y="211138"/>
                </a:cubicBezTo>
                <a:cubicBezTo>
                  <a:pt x="321461" y="202855"/>
                  <a:pt x="317683" y="194573"/>
                  <a:pt x="314326" y="185876"/>
                </a:cubicBezTo>
                <a:cubicBezTo>
                  <a:pt x="323979" y="184633"/>
                  <a:pt x="333632" y="183391"/>
                  <a:pt x="343284" y="182563"/>
                </a:cubicBezTo>
                <a:close/>
                <a:moveTo>
                  <a:pt x="445173" y="179388"/>
                </a:moveTo>
                <a:cubicBezTo>
                  <a:pt x="455003" y="179808"/>
                  <a:pt x="464833" y="180648"/>
                  <a:pt x="474664" y="181489"/>
                </a:cubicBezTo>
                <a:cubicBezTo>
                  <a:pt x="472099" y="190734"/>
                  <a:pt x="469962" y="199558"/>
                  <a:pt x="467398" y="207963"/>
                </a:cubicBezTo>
                <a:cubicBezTo>
                  <a:pt x="458850" y="207543"/>
                  <a:pt x="449874" y="207122"/>
                  <a:pt x="441326" y="206702"/>
                </a:cubicBezTo>
                <a:cubicBezTo>
                  <a:pt x="442608" y="197877"/>
                  <a:pt x="443890" y="188633"/>
                  <a:pt x="445173" y="179388"/>
                </a:cubicBezTo>
                <a:close/>
                <a:moveTo>
                  <a:pt x="413165" y="179388"/>
                </a:moveTo>
                <a:cubicBezTo>
                  <a:pt x="422276" y="179388"/>
                  <a:pt x="431801" y="179814"/>
                  <a:pt x="441326" y="180241"/>
                </a:cubicBezTo>
                <a:cubicBezTo>
                  <a:pt x="440498" y="189624"/>
                  <a:pt x="439255" y="198580"/>
                  <a:pt x="438013" y="207963"/>
                </a:cubicBezTo>
                <a:cubicBezTo>
                  <a:pt x="429730" y="207536"/>
                  <a:pt x="421033" y="207110"/>
                  <a:pt x="412751" y="207110"/>
                </a:cubicBezTo>
                <a:cubicBezTo>
                  <a:pt x="412751" y="198153"/>
                  <a:pt x="412751" y="188771"/>
                  <a:pt x="413165" y="179388"/>
                </a:cubicBezTo>
                <a:close/>
                <a:moveTo>
                  <a:pt x="409576" y="179388"/>
                </a:moveTo>
                <a:cubicBezTo>
                  <a:pt x="409576" y="188771"/>
                  <a:pt x="409576" y="198153"/>
                  <a:pt x="409576" y="207110"/>
                </a:cubicBezTo>
                <a:cubicBezTo>
                  <a:pt x="400833" y="207110"/>
                  <a:pt x="392090" y="207536"/>
                  <a:pt x="382910" y="207963"/>
                </a:cubicBezTo>
                <a:cubicBezTo>
                  <a:pt x="381599" y="199006"/>
                  <a:pt x="380724" y="189624"/>
                  <a:pt x="379413" y="180241"/>
                </a:cubicBezTo>
                <a:cubicBezTo>
                  <a:pt x="389467" y="179814"/>
                  <a:pt x="399522" y="179388"/>
                  <a:pt x="409576" y="179388"/>
                </a:cubicBezTo>
                <a:close/>
                <a:moveTo>
                  <a:pt x="375567" y="179388"/>
                </a:moveTo>
                <a:cubicBezTo>
                  <a:pt x="376849" y="189005"/>
                  <a:pt x="378132" y="198622"/>
                  <a:pt x="379414" y="207802"/>
                </a:cubicBezTo>
                <a:cubicBezTo>
                  <a:pt x="370866" y="208239"/>
                  <a:pt x="362317" y="208676"/>
                  <a:pt x="353769" y="209551"/>
                </a:cubicBezTo>
                <a:cubicBezTo>
                  <a:pt x="350777" y="200371"/>
                  <a:pt x="348640" y="191191"/>
                  <a:pt x="346076" y="181573"/>
                </a:cubicBezTo>
                <a:cubicBezTo>
                  <a:pt x="355906" y="180699"/>
                  <a:pt x="365737" y="179825"/>
                  <a:pt x="375567" y="179388"/>
                </a:cubicBezTo>
                <a:close/>
                <a:moveTo>
                  <a:pt x="595842" y="174625"/>
                </a:moveTo>
                <a:cubicBezTo>
                  <a:pt x="606635" y="177599"/>
                  <a:pt x="617427" y="180997"/>
                  <a:pt x="628651" y="184821"/>
                </a:cubicBezTo>
                <a:cubicBezTo>
                  <a:pt x="622607" y="191618"/>
                  <a:pt x="616132" y="198415"/>
                  <a:pt x="609225" y="204788"/>
                </a:cubicBezTo>
                <a:cubicBezTo>
                  <a:pt x="599296" y="201814"/>
                  <a:pt x="589367" y="199265"/>
                  <a:pt x="579438" y="197141"/>
                </a:cubicBezTo>
                <a:cubicBezTo>
                  <a:pt x="585482" y="189494"/>
                  <a:pt x="590662" y="181847"/>
                  <a:pt x="595842" y="174625"/>
                </a:cubicBezTo>
                <a:close/>
                <a:moveTo>
                  <a:pt x="225426" y="174625"/>
                </a:moveTo>
                <a:cubicBezTo>
                  <a:pt x="230439" y="181847"/>
                  <a:pt x="235452" y="189494"/>
                  <a:pt x="241301" y="197141"/>
                </a:cubicBezTo>
                <a:cubicBezTo>
                  <a:pt x="231692" y="199265"/>
                  <a:pt x="221666" y="201814"/>
                  <a:pt x="212058" y="204788"/>
                </a:cubicBezTo>
                <a:cubicBezTo>
                  <a:pt x="205791" y="198415"/>
                  <a:pt x="199525" y="191618"/>
                  <a:pt x="193676" y="184821"/>
                </a:cubicBezTo>
                <a:cubicBezTo>
                  <a:pt x="204120" y="180997"/>
                  <a:pt x="214982" y="177599"/>
                  <a:pt x="225426" y="174625"/>
                </a:cubicBezTo>
                <a:close/>
                <a:moveTo>
                  <a:pt x="138401" y="168276"/>
                </a:moveTo>
                <a:cubicBezTo>
                  <a:pt x="145328" y="172195"/>
                  <a:pt x="151823" y="176115"/>
                  <a:pt x="158750" y="180906"/>
                </a:cubicBezTo>
                <a:cubicBezTo>
                  <a:pt x="153554" y="193100"/>
                  <a:pt x="148792" y="205294"/>
                  <a:pt x="144029" y="217489"/>
                </a:cubicBezTo>
                <a:cubicBezTo>
                  <a:pt x="136236" y="213134"/>
                  <a:pt x="128443" y="209650"/>
                  <a:pt x="120650" y="206601"/>
                </a:cubicBezTo>
                <a:cubicBezTo>
                  <a:pt x="126278" y="193971"/>
                  <a:pt x="131907" y="180906"/>
                  <a:pt x="138401" y="168276"/>
                </a:cubicBezTo>
                <a:close/>
                <a:moveTo>
                  <a:pt x="683924" y="168275"/>
                </a:moveTo>
                <a:cubicBezTo>
                  <a:pt x="689985" y="180905"/>
                  <a:pt x="696047" y="193970"/>
                  <a:pt x="701675" y="206600"/>
                </a:cubicBezTo>
                <a:cubicBezTo>
                  <a:pt x="693449" y="209649"/>
                  <a:pt x="685656" y="213133"/>
                  <a:pt x="677863" y="217488"/>
                </a:cubicBezTo>
                <a:cubicBezTo>
                  <a:pt x="673533" y="205293"/>
                  <a:pt x="668771" y="193099"/>
                  <a:pt x="663575" y="180905"/>
                </a:cubicBezTo>
                <a:cubicBezTo>
                  <a:pt x="670502" y="176114"/>
                  <a:pt x="676997" y="172194"/>
                  <a:pt x="683924" y="168275"/>
                </a:cubicBezTo>
                <a:close/>
                <a:moveTo>
                  <a:pt x="559131" y="165100"/>
                </a:moveTo>
                <a:cubicBezTo>
                  <a:pt x="569989" y="167579"/>
                  <a:pt x="581281" y="170058"/>
                  <a:pt x="592139" y="173364"/>
                </a:cubicBezTo>
                <a:cubicBezTo>
                  <a:pt x="587362" y="180801"/>
                  <a:pt x="581715" y="188238"/>
                  <a:pt x="576069" y="195263"/>
                </a:cubicBezTo>
                <a:cubicBezTo>
                  <a:pt x="566080" y="193197"/>
                  <a:pt x="556091" y="191131"/>
                  <a:pt x="546101" y="189065"/>
                </a:cubicBezTo>
                <a:cubicBezTo>
                  <a:pt x="550879" y="181214"/>
                  <a:pt x="555222" y="172950"/>
                  <a:pt x="559131" y="165100"/>
                </a:cubicBezTo>
                <a:close/>
                <a:moveTo>
                  <a:pt x="262058" y="165100"/>
                </a:moveTo>
                <a:cubicBezTo>
                  <a:pt x="265832" y="172950"/>
                  <a:pt x="270025" y="181214"/>
                  <a:pt x="274638" y="189065"/>
                </a:cubicBezTo>
                <a:cubicBezTo>
                  <a:pt x="264993" y="191131"/>
                  <a:pt x="255348" y="193197"/>
                  <a:pt x="245704" y="195263"/>
                </a:cubicBezTo>
                <a:cubicBezTo>
                  <a:pt x="239833" y="188238"/>
                  <a:pt x="234801" y="180801"/>
                  <a:pt x="230188" y="173364"/>
                </a:cubicBezTo>
                <a:cubicBezTo>
                  <a:pt x="240671" y="170058"/>
                  <a:pt x="251155" y="167579"/>
                  <a:pt x="262058" y="165100"/>
                </a:cubicBezTo>
                <a:close/>
                <a:moveTo>
                  <a:pt x="116526" y="158751"/>
                </a:moveTo>
                <a:cubicBezTo>
                  <a:pt x="123334" y="161348"/>
                  <a:pt x="129717" y="164379"/>
                  <a:pt x="136525" y="168276"/>
                </a:cubicBezTo>
                <a:cubicBezTo>
                  <a:pt x="130142" y="180831"/>
                  <a:pt x="124185" y="193387"/>
                  <a:pt x="118653" y="206376"/>
                </a:cubicBezTo>
                <a:cubicBezTo>
                  <a:pt x="110994" y="203345"/>
                  <a:pt x="102909" y="200747"/>
                  <a:pt x="95250" y="198150"/>
                </a:cubicBezTo>
                <a:cubicBezTo>
                  <a:pt x="101633" y="185161"/>
                  <a:pt x="108866" y="171739"/>
                  <a:pt x="116526" y="158751"/>
                </a:cubicBezTo>
                <a:close/>
                <a:moveTo>
                  <a:pt x="705374" y="158750"/>
                </a:moveTo>
                <a:cubicBezTo>
                  <a:pt x="713459" y="171738"/>
                  <a:pt x="720692" y="185160"/>
                  <a:pt x="727075" y="198149"/>
                </a:cubicBezTo>
                <a:cubicBezTo>
                  <a:pt x="719416" y="200746"/>
                  <a:pt x="711331" y="203344"/>
                  <a:pt x="703672" y="206375"/>
                </a:cubicBezTo>
                <a:cubicBezTo>
                  <a:pt x="698140" y="193386"/>
                  <a:pt x="692183" y="180830"/>
                  <a:pt x="685800" y="168275"/>
                </a:cubicBezTo>
                <a:cubicBezTo>
                  <a:pt x="692183" y="164378"/>
                  <a:pt x="698991" y="161347"/>
                  <a:pt x="705374" y="158750"/>
                </a:cubicBezTo>
                <a:close/>
                <a:moveTo>
                  <a:pt x="522385" y="157163"/>
                </a:moveTo>
                <a:cubicBezTo>
                  <a:pt x="533757" y="158879"/>
                  <a:pt x="544692" y="161024"/>
                  <a:pt x="555626" y="163599"/>
                </a:cubicBezTo>
                <a:cubicBezTo>
                  <a:pt x="551690" y="172180"/>
                  <a:pt x="547316" y="180761"/>
                  <a:pt x="542942" y="188913"/>
                </a:cubicBezTo>
                <a:cubicBezTo>
                  <a:pt x="532882" y="187197"/>
                  <a:pt x="522823" y="185480"/>
                  <a:pt x="512763" y="184193"/>
                </a:cubicBezTo>
                <a:cubicBezTo>
                  <a:pt x="516262" y="175183"/>
                  <a:pt x="519324" y="166173"/>
                  <a:pt x="522385" y="157163"/>
                </a:cubicBezTo>
                <a:close/>
                <a:moveTo>
                  <a:pt x="299504" y="157163"/>
                </a:moveTo>
                <a:cubicBezTo>
                  <a:pt x="302566" y="166173"/>
                  <a:pt x="306065" y="175183"/>
                  <a:pt x="309564" y="184193"/>
                </a:cubicBezTo>
                <a:cubicBezTo>
                  <a:pt x="299504" y="185480"/>
                  <a:pt x="289445" y="187197"/>
                  <a:pt x="279385" y="188913"/>
                </a:cubicBezTo>
                <a:cubicBezTo>
                  <a:pt x="274574" y="180761"/>
                  <a:pt x="270637" y="172180"/>
                  <a:pt x="266701" y="163599"/>
                </a:cubicBezTo>
                <a:cubicBezTo>
                  <a:pt x="277635" y="161024"/>
                  <a:pt x="288570" y="158879"/>
                  <a:pt x="299504" y="157163"/>
                </a:cubicBezTo>
                <a:close/>
                <a:moveTo>
                  <a:pt x="727134" y="150813"/>
                </a:moveTo>
                <a:cubicBezTo>
                  <a:pt x="736274" y="164277"/>
                  <a:pt x="744998" y="177741"/>
                  <a:pt x="752475" y="191639"/>
                </a:cubicBezTo>
                <a:cubicBezTo>
                  <a:pt x="744998" y="192942"/>
                  <a:pt x="737105" y="194679"/>
                  <a:pt x="729212" y="196851"/>
                </a:cubicBezTo>
                <a:cubicBezTo>
                  <a:pt x="722980" y="183387"/>
                  <a:pt x="715503" y="170357"/>
                  <a:pt x="708025" y="156893"/>
                </a:cubicBezTo>
                <a:cubicBezTo>
                  <a:pt x="714256" y="154287"/>
                  <a:pt x="720903" y="152550"/>
                  <a:pt x="727134" y="150813"/>
                </a:cubicBezTo>
                <a:close/>
                <a:moveTo>
                  <a:pt x="486125" y="150813"/>
                </a:moveTo>
                <a:cubicBezTo>
                  <a:pt x="496592" y="152100"/>
                  <a:pt x="507059" y="153387"/>
                  <a:pt x="517526" y="155532"/>
                </a:cubicBezTo>
                <a:cubicBezTo>
                  <a:pt x="515014" y="164542"/>
                  <a:pt x="511665" y="173553"/>
                  <a:pt x="508734" y="182563"/>
                </a:cubicBezTo>
                <a:cubicBezTo>
                  <a:pt x="498685" y="181276"/>
                  <a:pt x="489056" y="179988"/>
                  <a:pt x="479426" y="179130"/>
                </a:cubicBezTo>
                <a:cubicBezTo>
                  <a:pt x="481938" y="169691"/>
                  <a:pt x="484031" y="160252"/>
                  <a:pt x="486125" y="150813"/>
                </a:cubicBezTo>
                <a:close/>
                <a:moveTo>
                  <a:pt x="336359" y="150813"/>
                </a:moveTo>
                <a:cubicBezTo>
                  <a:pt x="338540" y="160252"/>
                  <a:pt x="340720" y="169691"/>
                  <a:pt x="342901" y="179130"/>
                </a:cubicBezTo>
                <a:cubicBezTo>
                  <a:pt x="332870" y="179988"/>
                  <a:pt x="322839" y="181276"/>
                  <a:pt x="312808" y="182563"/>
                </a:cubicBezTo>
                <a:cubicBezTo>
                  <a:pt x="309319" y="173553"/>
                  <a:pt x="306266" y="164542"/>
                  <a:pt x="303213" y="155532"/>
                </a:cubicBezTo>
                <a:cubicBezTo>
                  <a:pt x="314552" y="153387"/>
                  <a:pt x="325456" y="152100"/>
                  <a:pt x="336359" y="150813"/>
                </a:cubicBezTo>
                <a:close/>
                <a:moveTo>
                  <a:pt x="94266" y="150813"/>
                </a:moveTo>
                <a:cubicBezTo>
                  <a:pt x="101086" y="152550"/>
                  <a:pt x="107480" y="154287"/>
                  <a:pt x="114301" y="156893"/>
                </a:cubicBezTo>
                <a:cubicBezTo>
                  <a:pt x="106202" y="170357"/>
                  <a:pt x="98955" y="183387"/>
                  <a:pt x="92134" y="196851"/>
                </a:cubicBezTo>
                <a:cubicBezTo>
                  <a:pt x="84461" y="194679"/>
                  <a:pt x="76362" y="192942"/>
                  <a:pt x="68263" y="191639"/>
                </a:cubicBezTo>
                <a:cubicBezTo>
                  <a:pt x="76362" y="177741"/>
                  <a:pt x="84888" y="164277"/>
                  <a:pt x="94266" y="150813"/>
                </a:cubicBezTo>
                <a:close/>
                <a:moveTo>
                  <a:pt x="610402" y="149225"/>
                </a:moveTo>
                <a:cubicBezTo>
                  <a:pt x="622596" y="153445"/>
                  <a:pt x="634355" y="157665"/>
                  <a:pt x="646114" y="162729"/>
                </a:cubicBezTo>
                <a:cubicBezTo>
                  <a:pt x="641323" y="169481"/>
                  <a:pt x="636097" y="175811"/>
                  <a:pt x="630000" y="182563"/>
                </a:cubicBezTo>
                <a:cubicBezTo>
                  <a:pt x="619112" y="178765"/>
                  <a:pt x="607789" y="174967"/>
                  <a:pt x="596901" y="172013"/>
                </a:cubicBezTo>
                <a:cubicBezTo>
                  <a:pt x="601692" y="164417"/>
                  <a:pt x="606482" y="156821"/>
                  <a:pt x="610402" y="149225"/>
                </a:cubicBezTo>
                <a:close/>
                <a:moveTo>
                  <a:pt x="210773" y="149225"/>
                </a:moveTo>
                <a:cubicBezTo>
                  <a:pt x="214566" y="156821"/>
                  <a:pt x="218780" y="164417"/>
                  <a:pt x="223838" y="172013"/>
                </a:cubicBezTo>
                <a:cubicBezTo>
                  <a:pt x="212880" y="174967"/>
                  <a:pt x="202343" y="178765"/>
                  <a:pt x="191386" y="182563"/>
                </a:cubicBezTo>
                <a:cubicBezTo>
                  <a:pt x="185907" y="175811"/>
                  <a:pt x="180849" y="169481"/>
                  <a:pt x="176213" y="162729"/>
                </a:cubicBezTo>
                <a:cubicBezTo>
                  <a:pt x="187592" y="157665"/>
                  <a:pt x="198972" y="153445"/>
                  <a:pt x="210773" y="149225"/>
                </a:cubicBezTo>
                <a:close/>
                <a:moveTo>
                  <a:pt x="449565" y="147638"/>
                </a:moveTo>
                <a:cubicBezTo>
                  <a:pt x="460432" y="148073"/>
                  <a:pt x="471299" y="149377"/>
                  <a:pt x="482601" y="150682"/>
                </a:cubicBezTo>
                <a:cubicBezTo>
                  <a:pt x="480427" y="160251"/>
                  <a:pt x="478254" y="169819"/>
                  <a:pt x="476081" y="179388"/>
                </a:cubicBezTo>
                <a:cubicBezTo>
                  <a:pt x="466083" y="178518"/>
                  <a:pt x="456085" y="177648"/>
                  <a:pt x="446088" y="177213"/>
                </a:cubicBezTo>
                <a:cubicBezTo>
                  <a:pt x="447392" y="167645"/>
                  <a:pt x="448261" y="157641"/>
                  <a:pt x="449565" y="147638"/>
                </a:cubicBezTo>
                <a:close/>
                <a:moveTo>
                  <a:pt x="371173" y="147638"/>
                </a:moveTo>
                <a:cubicBezTo>
                  <a:pt x="372477" y="157641"/>
                  <a:pt x="373347" y="167645"/>
                  <a:pt x="374651" y="177213"/>
                </a:cubicBezTo>
                <a:cubicBezTo>
                  <a:pt x="364653" y="177648"/>
                  <a:pt x="354656" y="178518"/>
                  <a:pt x="344658" y="179388"/>
                </a:cubicBezTo>
                <a:cubicBezTo>
                  <a:pt x="342485" y="169819"/>
                  <a:pt x="340311" y="160251"/>
                  <a:pt x="338138" y="150682"/>
                </a:cubicBezTo>
                <a:cubicBezTo>
                  <a:pt x="349440" y="149377"/>
                  <a:pt x="360306" y="148508"/>
                  <a:pt x="371173" y="147638"/>
                </a:cubicBezTo>
                <a:close/>
                <a:moveTo>
                  <a:pt x="412751" y="146050"/>
                </a:moveTo>
                <a:cubicBezTo>
                  <a:pt x="423195" y="146050"/>
                  <a:pt x="433639" y="146475"/>
                  <a:pt x="444501" y="146899"/>
                </a:cubicBezTo>
                <a:cubicBezTo>
                  <a:pt x="443665" y="157095"/>
                  <a:pt x="442412" y="166442"/>
                  <a:pt x="441577" y="176213"/>
                </a:cubicBezTo>
                <a:cubicBezTo>
                  <a:pt x="431968" y="175363"/>
                  <a:pt x="422359" y="175363"/>
                  <a:pt x="412751" y="175363"/>
                </a:cubicBezTo>
                <a:cubicBezTo>
                  <a:pt x="412751" y="165592"/>
                  <a:pt x="412751" y="156246"/>
                  <a:pt x="412751" y="146050"/>
                </a:cubicBezTo>
                <a:close/>
                <a:moveTo>
                  <a:pt x="409143" y="146050"/>
                </a:moveTo>
                <a:cubicBezTo>
                  <a:pt x="409143" y="156246"/>
                  <a:pt x="409143" y="165592"/>
                  <a:pt x="409576" y="175363"/>
                </a:cubicBezTo>
                <a:cubicBezTo>
                  <a:pt x="399618" y="175363"/>
                  <a:pt x="389227" y="175788"/>
                  <a:pt x="379269" y="176213"/>
                </a:cubicBezTo>
                <a:cubicBezTo>
                  <a:pt x="378403" y="166442"/>
                  <a:pt x="377104" y="157095"/>
                  <a:pt x="376238" y="146899"/>
                </a:cubicBezTo>
                <a:cubicBezTo>
                  <a:pt x="387062" y="146475"/>
                  <a:pt x="398319" y="146050"/>
                  <a:pt x="409143" y="146050"/>
                </a:cubicBezTo>
                <a:close/>
                <a:moveTo>
                  <a:pt x="571471" y="136525"/>
                </a:moveTo>
                <a:cubicBezTo>
                  <a:pt x="582981" y="139974"/>
                  <a:pt x="594490" y="143424"/>
                  <a:pt x="606426" y="147735"/>
                </a:cubicBezTo>
                <a:cubicBezTo>
                  <a:pt x="602163" y="155496"/>
                  <a:pt x="597901" y="163689"/>
                  <a:pt x="593212" y="171450"/>
                </a:cubicBezTo>
                <a:cubicBezTo>
                  <a:pt x="582128" y="168000"/>
                  <a:pt x="571471" y="164982"/>
                  <a:pt x="560388" y="162395"/>
                </a:cubicBezTo>
                <a:cubicBezTo>
                  <a:pt x="564651" y="153772"/>
                  <a:pt x="568061" y="145148"/>
                  <a:pt x="571471" y="136525"/>
                </a:cubicBezTo>
                <a:close/>
                <a:moveTo>
                  <a:pt x="251182" y="136525"/>
                </a:moveTo>
                <a:cubicBezTo>
                  <a:pt x="254624" y="145148"/>
                  <a:pt x="258067" y="153772"/>
                  <a:pt x="261939" y="162395"/>
                </a:cubicBezTo>
                <a:cubicBezTo>
                  <a:pt x="251182" y="164982"/>
                  <a:pt x="239996" y="168000"/>
                  <a:pt x="229239" y="171450"/>
                </a:cubicBezTo>
                <a:cubicBezTo>
                  <a:pt x="224506" y="163689"/>
                  <a:pt x="219773" y="155496"/>
                  <a:pt x="215901" y="147735"/>
                </a:cubicBezTo>
                <a:cubicBezTo>
                  <a:pt x="227518" y="143424"/>
                  <a:pt x="239565" y="139974"/>
                  <a:pt x="251182" y="136525"/>
                </a:cubicBezTo>
                <a:close/>
                <a:moveTo>
                  <a:pt x="531939" y="125413"/>
                </a:moveTo>
                <a:cubicBezTo>
                  <a:pt x="543398" y="127968"/>
                  <a:pt x="555281" y="130950"/>
                  <a:pt x="566739" y="134357"/>
                </a:cubicBezTo>
                <a:cubicBezTo>
                  <a:pt x="563768" y="142875"/>
                  <a:pt x="559949" y="151819"/>
                  <a:pt x="556554" y="160338"/>
                </a:cubicBezTo>
                <a:cubicBezTo>
                  <a:pt x="545520" y="157782"/>
                  <a:pt x="534910" y="155227"/>
                  <a:pt x="523876" y="153523"/>
                </a:cubicBezTo>
                <a:cubicBezTo>
                  <a:pt x="526847" y="144153"/>
                  <a:pt x="529393" y="134783"/>
                  <a:pt x="531939" y="125413"/>
                </a:cubicBezTo>
                <a:close/>
                <a:moveTo>
                  <a:pt x="290388" y="125413"/>
                </a:moveTo>
                <a:cubicBezTo>
                  <a:pt x="292509" y="134783"/>
                  <a:pt x="295480" y="144153"/>
                  <a:pt x="298451" y="153523"/>
                </a:cubicBezTo>
                <a:cubicBezTo>
                  <a:pt x="287417" y="155227"/>
                  <a:pt x="276807" y="157782"/>
                  <a:pt x="265773" y="160338"/>
                </a:cubicBezTo>
                <a:cubicBezTo>
                  <a:pt x="261954" y="151819"/>
                  <a:pt x="258559" y="142875"/>
                  <a:pt x="255588" y="134357"/>
                </a:cubicBezTo>
                <a:cubicBezTo>
                  <a:pt x="267046" y="130950"/>
                  <a:pt x="278505" y="127968"/>
                  <a:pt x="290388" y="125413"/>
                </a:cubicBezTo>
                <a:close/>
                <a:moveTo>
                  <a:pt x="623073" y="122238"/>
                </a:moveTo>
                <a:cubicBezTo>
                  <a:pt x="635516" y="127803"/>
                  <a:pt x="647959" y="133796"/>
                  <a:pt x="660401" y="140218"/>
                </a:cubicBezTo>
                <a:cubicBezTo>
                  <a:pt x="656969" y="146639"/>
                  <a:pt x="652678" y="153488"/>
                  <a:pt x="647959" y="160338"/>
                </a:cubicBezTo>
                <a:cubicBezTo>
                  <a:pt x="636374" y="154773"/>
                  <a:pt x="624361" y="150064"/>
                  <a:pt x="612776" y="145783"/>
                </a:cubicBezTo>
                <a:cubicBezTo>
                  <a:pt x="616638" y="138077"/>
                  <a:pt x="620070" y="130371"/>
                  <a:pt x="623073" y="122238"/>
                </a:cubicBezTo>
                <a:close/>
                <a:moveTo>
                  <a:pt x="198566" y="122238"/>
                </a:moveTo>
                <a:cubicBezTo>
                  <a:pt x="202081" y="130371"/>
                  <a:pt x="205596" y="138077"/>
                  <a:pt x="209551" y="145783"/>
                </a:cubicBezTo>
                <a:cubicBezTo>
                  <a:pt x="197248" y="150064"/>
                  <a:pt x="185384" y="154773"/>
                  <a:pt x="173081" y="160338"/>
                </a:cubicBezTo>
                <a:cubicBezTo>
                  <a:pt x="168247" y="153488"/>
                  <a:pt x="164293" y="146639"/>
                  <a:pt x="160338" y="140218"/>
                </a:cubicBezTo>
                <a:cubicBezTo>
                  <a:pt x="173081" y="133796"/>
                  <a:pt x="185823" y="127803"/>
                  <a:pt x="198566" y="122238"/>
                </a:cubicBezTo>
                <a:close/>
                <a:moveTo>
                  <a:pt x="491045" y="119063"/>
                </a:moveTo>
                <a:cubicBezTo>
                  <a:pt x="503340" y="120787"/>
                  <a:pt x="515196" y="122943"/>
                  <a:pt x="527051" y="125530"/>
                </a:cubicBezTo>
                <a:cubicBezTo>
                  <a:pt x="524856" y="135016"/>
                  <a:pt x="522221" y="144502"/>
                  <a:pt x="519147" y="153988"/>
                </a:cubicBezTo>
                <a:cubicBezTo>
                  <a:pt x="508170" y="151832"/>
                  <a:pt x="496754" y="150107"/>
                  <a:pt x="485776" y="148814"/>
                </a:cubicBezTo>
                <a:cubicBezTo>
                  <a:pt x="487533" y="139328"/>
                  <a:pt x="489728" y="129411"/>
                  <a:pt x="491045" y="119063"/>
                </a:cubicBezTo>
                <a:close/>
                <a:moveTo>
                  <a:pt x="329533" y="119063"/>
                </a:moveTo>
                <a:cubicBezTo>
                  <a:pt x="331204" y="129411"/>
                  <a:pt x="332875" y="139328"/>
                  <a:pt x="334964" y="148814"/>
                </a:cubicBezTo>
                <a:cubicBezTo>
                  <a:pt x="324102" y="150107"/>
                  <a:pt x="313658" y="151832"/>
                  <a:pt x="303213" y="153988"/>
                </a:cubicBezTo>
                <a:cubicBezTo>
                  <a:pt x="300289" y="144502"/>
                  <a:pt x="297782" y="135016"/>
                  <a:pt x="295276" y="125530"/>
                </a:cubicBezTo>
                <a:cubicBezTo>
                  <a:pt x="306973" y="122943"/>
                  <a:pt x="318253" y="120787"/>
                  <a:pt x="329533" y="119063"/>
                </a:cubicBezTo>
                <a:close/>
                <a:moveTo>
                  <a:pt x="452260" y="114300"/>
                </a:moveTo>
                <a:cubicBezTo>
                  <a:pt x="463818" y="115155"/>
                  <a:pt x="475376" y="116437"/>
                  <a:pt x="487363" y="118146"/>
                </a:cubicBezTo>
                <a:cubicBezTo>
                  <a:pt x="485651" y="127977"/>
                  <a:pt x="483938" y="138235"/>
                  <a:pt x="482226" y="147638"/>
                </a:cubicBezTo>
                <a:cubicBezTo>
                  <a:pt x="471095" y="146356"/>
                  <a:pt x="460393" y="145501"/>
                  <a:pt x="449263" y="144646"/>
                </a:cubicBezTo>
                <a:cubicBezTo>
                  <a:pt x="450547" y="134815"/>
                  <a:pt x="451403" y="124558"/>
                  <a:pt x="452260" y="114300"/>
                </a:cubicBezTo>
                <a:close/>
                <a:moveTo>
                  <a:pt x="368479" y="114300"/>
                </a:moveTo>
                <a:cubicBezTo>
                  <a:pt x="369335" y="124558"/>
                  <a:pt x="370192" y="134815"/>
                  <a:pt x="371476" y="145073"/>
                </a:cubicBezTo>
                <a:cubicBezTo>
                  <a:pt x="360346" y="145501"/>
                  <a:pt x="349643" y="146783"/>
                  <a:pt x="338513" y="147638"/>
                </a:cubicBezTo>
                <a:cubicBezTo>
                  <a:pt x="336801" y="138235"/>
                  <a:pt x="335088" y="128404"/>
                  <a:pt x="333376" y="118146"/>
                </a:cubicBezTo>
                <a:cubicBezTo>
                  <a:pt x="344934" y="116437"/>
                  <a:pt x="356921" y="115155"/>
                  <a:pt x="368479" y="114300"/>
                </a:cubicBezTo>
                <a:close/>
                <a:moveTo>
                  <a:pt x="412751" y="112713"/>
                </a:moveTo>
                <a:cubicBezTo>
                  <a:pt x="424676" y="113136"/>
                  <a:pt x="436176" y="113559"/>
                  <a:pt x="447676" y="113983"/>
                </a:cubicBezTo>
                <a:cubicBezTo>
                  <a:pt x="446824" y="124566"/>
                  <a:pt x="445972" y="134303"/>
                  <a:pt x="445120" y="144463"/>
                </a:cubicBezTo>
                <a:cubicBezTo>
                  <a:pt x="434473" y="143616"/>
                  <a:pt x="423399" y="143616"/>
                  <a:pt x="412751" y="143616"/>
                </a:cubicBezTo>
                <a:cubicBezTo>
                  <a:pt x="412751" y="133456"/>
                  <a:pt x="412751" y="123296"/>
                  <a:pt x="412751" y="112713"/>
                </a:cubicBezTo>
                <a:close/>
                <a:moveTo>
                  <a:pt x="407988" y="112713"/>
                </a:moveTo>
                <a:cubicBezTo>
                  <a:pt x="407988" y="123296"/>
                  <a:pt x="407988" y="133456"/>
                  <a:pt x="407988" y="143616"/>
                </a:cubicBezTo>
                <a:cubicBezTo>
                  <a:pt x="397340" y="143616"/>
                  <a:pt x="386266" y="143616"/>
                  <a:pt x="375618" y="144463"/>
                </a:cubicBezTo>
                <a:cubicBezTo>
                  <a:pt x="374341" y="134726"/>
                  <a:pt x="373489" y="124566"/>
                  <a:pt x="373063" y="113983"/>
                </a:cubicBezTo>
                <a:cubicBezTo>
                  <a:pt x="384563" y="113559"/>
                  <a:pt x="396062" y="113136"/>
                  <a:pt x="407988" y="112713"/>
                </a:cubicBezTo>
                <a:close/>
                <a:moveTo>
                  <a:pt x="581693" y="104775"/>
                </a:moveTo>
                <a:cubicBezTo>
                  <a:pt x="594171" y="109431"/>
                  <a:pt x="606649" y="114088"/>
                  <a:pt x="619126" y="119168"/>
                </a:cubicBezTo>
                <a:cubicBezTo>
                  <a:pt x="616114" y="127211"/>
                  <a:pt x="612672" y="135255"/>
                  <a:pt x="608800" y="142875"/>
                </a:cubicBezTo>
                <a:cubicBezTo>
                  <a:pt x="596753" y="138641"/>
                  <a:pt x="585135" y="134831"/>
                  <a:pt x="573088" y="131445"/>
                </a:cubicBezTo>
                <a:cubicBezTo>
                  <a:pt x="576530" y="122555"/>
                  <a:pt x="579112" y="114088"/>
                  <a:pt x="581693" y="104775"/>
                </a:cubicBezTo>
                <a:close/>
                <a:moveTo>
                  <a:pt x="240987" y="104775"/>
                </a:moveTo>
                <a:cubicBezTo>
                  <a:pt x="243593" y="114088"/>
                  <a:pt x="246199" y="122555"/>
                  <a:pt x="249239" y="131445"/>
                </a:cubicBezTo>
                <a:cubicBezTo>
                  <a:pt x="237512" y="134831"/>
                  <a:pt x="225351" y="138641"/>
                  <a:pt x="213625" y="142875"/>
                </a:cubicBezTo>
                <a:cubicBezTo>
                  <a:pt x="209716" y="135255"/>
                  <a:pt x="206241" y="127211"/>
                  <a:pt x="203201" y="119168"/>
                </a:cubicBezTo>
                <a:cubicBezTo>
                  <a:pt x="215796" y="114088"/>
                  <a:pt x="228392" y="109431"/>
                  <a:pt x="240987" y="104775"/>
                </a:cubicBezTo>
                <a:close/>
                <a:moveTo>
                  <a:pt x="632190" y="95250"/>
                </a:moveTo>
                <a:cubicBezTo>
                  <a:pt x="645298" y="102248"/>
                  <a:pt x="658405" y="109683"/>
                  <a:pt x="671513" y="117556"/>
                </a:cubicBezTo>
                <a:cubicBezTo>
                  <a:pt x="668892" y="124554"/>
                  <a:pt x="665833" y="131552"/>
                  <a:pt x="662338" y="138113"/>
                </a:cubicBezTo>
                <a:cubicBezTo>
                  <a:pt x="649667" y="131552"/>
                  <a:pt x="636559" y="125429"/>
                  <a:pt x="623888" y="119743"/>
                </a:cubicBezTo>
                <a:cubicBezTo>
                  <a:pt x="626947" y="111870"/>
                  <a:pt x="630005" y="103560"/>
                  <a:pt x="632190" y="95250"/>
                </a:cubicBezTo>
                <a:close/>
                <a:moveTo>
                  <a:pt x="189248" y="95250"/>
                </a:moveTo>
                <a:cubicBezTo>
                  <a:pt x="191360" y="103560"/>
                  <a:pt x="193894" y="111870"/>
                  <a:pt x="196851" y="119743"/>
                </a:cubicBezTo>
                <a:cubicBezTo>
                  <a:pt x="184602" y="125429"/>
                  <a:pt x="172354" y="131552"/>
                  <a:pt x="160105" y="138113"/>
                </a:cubicBezTo>
                <a:cubicBezTo>
                  <a:pt x="156726" y="131552"/>
                  <a:pt x="153347" y="124554"/>
                  <a:pt x="150813" y="117556"/>
                </a:cubicBezTo>
                <a:cubicBezTo>
                  <a:pt x="163906" y="109683"/>
                  <a:pt x="176577" y="102248"/>
                  <a:pt x="189248" y="95250"/>
                </a:cubicBezTo>
                <a:close/>
                <a:moveTo>
                  <a:pt x="539705" y="92075"/>
                </a:moveTo>
                <a:cubicBezTo>
                  <a:pt x="551891" y="95461"/>
                  <a:pt x="564078" y="99271"/>
                  <a:pt x="576264" y="103505"/>
                </a:cubicBezTo>
                <a:cubicBezTo>
                  <a:pt x="573743" y="112395"/>
                  <a:pt x="571221" y="121285"/>
                  <a:pt x="568280" y="130175"/>
                </a:cubicBezTo>
                <a:cubicBezTo>
                  <a:pt x="556514" y="126788"/>
                  <a:pt x="544747" y="123825"/>
                  <a:pt x="533401" y="120861"/>
                </a:cubicBezTo>
                <a:cubicBezTo>
                  <a:pt x="535502" y="111548"/>
                  <a:pt x="537603" y="101811"/>
                  <a:pt x="539705" y="92075"/>
                </a:cubicBezTo>
                <a:close/>
                <a:moveTo>
                  <a:pt x="282622" y="92075"/>
                </a:moveTo>
                <a:cubicBezTo>
                  <a:pt x="284724" y="101811"/>
                  <a:pt x="286405" y="111548"/>
                  <a:pt x="288926" y="120861"/>
                </a:cubicBezTo>
                <a:cubicBezTo>
                  <a:pt x="277160" y="123825"/>
                  <a:pt x="265814" y="126788"/>
                  <a:pt x="254047" y="130175"/>
                </a:cubicBezTo>
                <a:cubicBezTo>
                  <a:pt x="251106" y="121285"/>
                  <a:pt x="248584" y="112395"/>
                  <a:pt x="246063" y="103505"/>
                </a:cubicBezTo>
                <a:cubicBezTo>
                  <a:pt x="258249" y="99271"/>
                  <a:pt x="270436" y="95461"/>
                  <a:pt x="282622" y="92075"/>
                </a:cubicBezTo>
                <a:close/>
                <a:moveTo>
                  <a:pt x="496381" y="82550"/>
                </a:moveTo>
                <a:cubicBezTo>
                  <a:pt x="508721" y="84739"/>
                  <a:pt x="521061" y="87367"/>
                  <a:pt x="533401" y="90433"/>
                </a:cubicBezTo>
                <a:cubicBezTo>
                  <a:pt x="531699" y="100943"/>
                  <a:pt x="529571" y="111015"/>
                  <a:pt x="527444" y="120650"/>
                </a:cubicBezTo>
                <a:cubicBezTo>
                  <a:pt x="515529" y="118022"/>
                  <a:pt x="504041" y="115833"/>
                  <a:pt x="492126" y="114081"/>
                </a:cubicBezTo>
                <a:cubicBezTo>
                  <a:pt x="493828" y="103570"/>
                  <a:pt x="495105" y="93060"/>
                  <a:pt x="496381" y="82550"/>
                </a:cubicBezTo>
                <a:close/>
                <a:moveTo>
                  <a:pt x="324358" y="82550"/>
                </a:moveTo>
                <a:cubicBezTo>
                  <a:pt x="325634" y="93060"/>
                  <a:pt x="327336" y="103570"/>
                  <a:pt x="328613" y="114081"/>
                </a:cubicBezTo>
                <a:cubicBezTo>
                  <a:pt x="317124" y="115833"/>
                  <a:pt x="305210" y="118022"/>
                  <a:pt x="293721" y="120650"/>
                </a:cubicBezTo>
                <a:cubicBezTo>
                  <a:pt x="291168" y="111015"/>
                  <a:pt x="289465" y="100943"/>
                  <a:pt x="287338" y="90433"/>
                </a:cubicBezTo>
                <a:cubicBezTo>
                  <a:pt x="299678" y="87367"/>
                  <a:pt x="312018" y="84739"/>
                  <a:pt x="324358" y="82550"/>
                </a:cubicBezTo>
                <a:close/>
                <a:moveTo>
                  <a:pt x="454595" y="77788"/>
                </a:moveTo>
                <a:cubicBezTo>
                  <a:pt x="467105" y="78629"/>
                  <a:pt x="479616" y="80312"/>
                  <a:pt x="492126" y="82416"/>
                </a:cubicBezTo>
                <a:cubicBezTo>
                  <a:pt x="490832" y="92515"/>
                  <a:pt x="489538" y="103035"/>
                  <a:pt x="487812" y="112713"/>
                </a:cubicBezTo>
                <a:cubicBezTo>
                  <a:pt x="476164" y="111030"/>
                  <a:pt x="464085" y="109767"/>
                  <a:pt x="452438" y="108926"/>
                </a:cubicBezTo>
                <a:cubicBezTo>
                  <a:pt x="453301" y="98827"/>
                  <a:pt x="453732" y="88307"/>
                  <a:pt x="454595" y="77788"/>
                </a:cubicBezTo>
                <a:close/>
                <a:moveTo>
                  <a:pt x="366144" y="77788"/>
                </a:moveTo>
                <a:cubicBezTo>
                  <a:pt x="366575" y="88182"/>
                  <a:pt x="367438" y="98576"/>
                  <a:pt x="368301" y="108555"/>
                </a:cubicBezTo>
                <a:cubicBezTo>
                  <a:pt x="356222" y="109802"/>
                  <a:pt x="344574" y="111050"/>
                  <a:pt x="332495" y="112713"/>
                </a:cubicBezTo>
                <a:cubicBezTo>
                  <a:pt x="331201" y="102734"/>
                  <a:pt x="329907" y="92756"/>
                  <a:pt x="328613" y="82361"/>
                </a:cubicBezTo>
                <a:cubicBezTo>
                  <a:pt x="341123" y="80282"/>
                  <a:pt x="353634" y="78619"/>
                  <a:pt x="366144" y="77788"/>
                </a:cubicBezTo>
                <a:close/>
                <a:moveTo>
                  <a:pt x="588540" y="74613"/>
                </a:moveTo>
                <a:cubicBezTo>
                  <a:pt x="601663" y="79861"/>
                  <a:pt x="614363" y="85985"/>
                  <a:pt x="627063" y="92545"/>
                </a:cubicBezTo>
                <a:cubicBezTo>
                  <a:pt x="624946" y="100855"/>
                  <a:pt x="622406" y="109166"/>
                  <a:pt x="619443" y="117476"/>
                </a:cubicBezTo>
                <a:cubicBezTo>
                  <a:pt x="607166" y="111790"/>
                  <a:pt x="594890" y="106979"/>
                  <a:pt x="582613" y="102605"/>
                </a:cubicBezTo>
                <a:cubicBezTo>
                  <a:pt x="584730" y="93420"/>
                  <a:pt x="586846" y="83798"/>
                  <a:pt x="588540" y="74613"/>
                </a:cubicBezTo>
                <a:close/>
                <a:moveTo>
                  <a:pt x="412751" y="74613"/>
                </a:moveTo>
                <a:cubicBezTo>
                  <a:pt x="425740" y="74613"/>
                  <a:pt x="438295" y="75055"/>
                  <a:pt x="450851" y="76381"/>
                </a:cubicBezTo>
                <a:cubicBezTo>
                  <a:pt x="449985" y="87433"/>
                  <a:pt x="449552" y="98486"/>
                  <a:pt x="448686" y="109538"/>
                </a:cubicBezTo>
                <a:cubicBezTo>
                  <a:pt x="436563" y="108654"/>
                  <a:pt x="424874" y="108211"/>
                  <a:pt x="412751" y="108211"/>
                </a:cubicBezTo>
                <a:cubicBezTo>
                  <a:pt x="412751" y="97159"/>
                  <a:pt x="412751" y="86107"/>
                  <a:pt x="412751" y="74613"/>
                </a:cubicBezTo>
                <a:close/>
                <a:moveTo>
                  <a:pt x="407555" y="74613"/>
                </a:moveTo>
                <a:cubicBezTo>
                  <a:pt x="407555" y="86107"/>
                  <a:pt x="407555" y="97159"/>
                  <a:pt x="407988" y="108211"/>
                </a:cubicBezTo>
                <a:cubicBezTo>
                  <a:pt x="395865" y="108211"/>
                  <a:pt x="383742" y="108654"/>
                  <a:pt x="372053" y="109538"/>
                </a:cubicBezTo>
                <a:cubicBezTo>
                  <a:pt x="371187" y="98486"/>
                  <a:pt x="370754" y="87433"/>
                  <a:pt x="369888" y="76381"/>
                </a:cubicBezTo>
                <a:cubicBezTo>
                  <a:pt x="382444" y="75055"/>
                  <a:pt x="394999" y="74613"/>
                  <a:pt x="407555" y="74613"/>
                </a:cubicBezTo>
                <a:close/>
                <a:moveTo>
                  <a:pt x="233363" y="74613"/>
                </a:moveTo>
                <a:cubicBezTo>
                  <a:pt x="235480" y="83798"/>
                  <a:pt x="237596" y="93420"/>
                  <a:pt x="239713" y="102605"/>
                </a:cubicBezTo>
                <a:cubicBezTo>
                  <a:pt x="227436" y="106979"/>
                  <a:pt x="215160" y="111790"/>
                  <a:pt x="202883" y="117476"/>
                </a:cubicBezTo>
                <a:cubicBezTo>
                  <a:pt x="199920" y="109166"/>
                  <a:pt x="197380" y="100855"/>
                  <a:pt x="195263" y="92545"/>
                </a:cubicBezTo>
                <a:cubicBezTo>
                  <a:pt x="207963" y="85985"/>
                  <a:pt x="220663" y="79861"/>
                  <a:pt x="233363" y="74613"/>
                </a:cubicBezTo>
                <a:close/>
                <a:moveTo>
                  <a:pt x="638493" y="68263"/>
                </a:moveTo>
                <a:cubicBezTo>
                  <a:pt x="651616" y="76564"/>
                  <a:pt x="664740" y="85740"/>
                  <a:pt x="677863" y="95352"/>
                </a:cubicBezTo>
                <a:cubicBezTo>
                  <a:pt x="676593" y="102343"/>
                  <a:pt x="674476" y="108897"/>
                  <a:pt x="671936" y="115888"/>
                </a:cubicBezTo>
                <a:cubicBezTo>
                  <a:pt x="659236" y="107586"/>
                  <a:pt x="646113" y="100158"/>
                  <a:pt x="633413" y="93168"/>
                </a:cubicBezTo>
                <a:cubicBezTo>
                  <a:pt x="635530" y="84866"/>
                  <a:pt x="637223" y="76564"/>
                  <a:pt x="638493" y="68263"/>
                </a:cubicBezTo>
                <a:close/>
                <a:moveTo>
                  <a:pt x="183881" y="68263"/>
                </a:moveTo>
                <a:cubicBezTo>
                  <a:pt x="185139" y="76564"/>
                  <a:pt x="186816" y="84866"/>
                  <a:pt x="188913" y="93168"/>
                </a:cubicBezTo>
                <a:cubicBezTo>
                  <a:pt x="175913" y="100158"/>
                  <a:pt x="163333" y="107586"/>
                  <a:pt x="150753" y="115888"/>
                </a:cubicBezTo>
                <a:cubicBezTo>
                  <a:pt x="148237" y="108897"/>
                  <a:pt x="146140" y="102343"/>
                  <a:pt x="144463" y="95352"/>
                </a:cubicBezTo>
                <a:cubicBezTo>
                  <a:pt x="157882" y="85740"/>
                  <a:pt x="170881" y="76564"/>
                  <a:pt x="183881" y="68263"/>
                </a:cubicBezTo>
                <a:close/>
                <a:moveTo>
                  <a:pt x="544374" y="58738"/>
                </a:moveTo>
                <a:cubicBezTo>
                  <a:pt x="556980" y="63112"/>
                  <a:pt x="569587" y="67923"/>
                  <a:pt x="582614" y="73171"/>
                </a:cubicBezTo>
                <a:cubicBezTo>
                  <a:pt x="580513" y="82794"/>
                  <a:pt x="578832" y="91978"/>
                  <a:pt x="576311" y="101601"/>
                </a:cubicBezTo>
                <a:cubicBezTo>
                  <a:pt x="564124" y="97227"/>
                  <a:pt x="551938" y="93291"/>
                  <a:pt x="539751" y="89792"/>
                </a:cubicBezTo>
                <a:cubicBezTo>
                  <a:pt x="541432" y="79732"/>
                  <a:pt x="543113" y="69235"/>
                  <a:pt x="544374" y="58738"/>
                </a:cubicBezTo>
                <a:close/>
                <a:moveTo>
                  <a:pt x="277782" y="58738"/>
                </a:moveTo>
                <a:cubicBezTo>
                  <a:pt x="279090" y="69235"/>
                  <a:pt x="280833" y="79732"/>
                  <a:pt x="282576" y="89792"/>
                </a:cubicBezTo>
                <a:cubicBezTo>
                  <a:pt x="269938" y="93291"/>
                  <a:pt x="257300" y="97227"/>
                  <a:pt x="244227" y="101601"/>
                </a:cubicBezTo>
                <a:cubicBezTo>
                  <a:pt x="242048" y="91978"/>
                  <a:pt x="239869" y="82794"/>
                  <a:pt x="238126" y="73171"/>
                </a:cubicBezTo>
                <a:cubicBezTo>
                  <a:pt x="251199" y="67923"/>
                  <a:pt x="264709" y="63112"/>
                  <a:pt x="277782" y="58738"/>
                </a:cubicBezTo>
                <a:close/>
                <a:moveTo>
                  <a:pt x="499950" y="47625"/>
                </a:moveTo>
                <a:cubicBezTo>
                  <a:pt x="513508" y="50158"/>
                  <a:pt x="526630" y="53536"/>
                  <a:pt x="539751" y="57336"/>
                </a:cubicBezTo>
                <a:cubicBezTo>
                  <a:pt x="538439" y="67469"/>
                  <a:pt x="537127" y="77602"/>
                  <a:pt x="534940" y="87313"/>
                </a:cubicBezTo>
                <a:cubicBezTo>
                  <a:pt x="522256" y="83935"/>
                  <a:pt x="509572" y="81402"/>
                  <a:pt x="496888" y="79291"/>
                </a:cubicBezTo>
                <a:cubicBezTo>
                  <a:pt x="498200" y="68735"/>
                  <a:pt x="499075" y="58180"/>
                  <a:pt x="499950" y="47625"/>
                </a:cubicBezTo>
                <a:close/>
                <a:moveTo>
                  <a:pt x="321940" y="47625"/>
                </a:moveTo>
                <a:cubicBezTo>
                  <a:pt x="322815" y="58180"/>
                  <a:pt x="324127" y="68735"/>
                  <a:pt x="325439" y="79291"/>
                </a:cubicBezTo>
                <a:cubicBezTo>
                  <a:pt x="312755" y="81402"/>
                  <a:pt x="299634" y="83935"/>
                  <a:pt x="286950" y="87313"/>
                </a:cubicBezTo>
                <a:cubicBezTo>
                  <a:pt x="285200" y="77602"/>
                  <a:pt x="283888" y="67469"/>
                  <a:pt x="282576" y="57336"/>
                </a:cubicBezTo>
                <a:cubicBezTo>
                  <a:pt x="295697" y="53536"/>
                  <a:pt x="308819" y="50158"/>
                  <a:pt x="321940" y="47625"/>
                </a:cubicBezTo>
                <a:close/>
                <a:moveTo>
                  <a:pt x="593279" y="44450"/>
                </a:moveTo>
                <a:cubicBezTo>
                  <a:pt x="606657" y="50844"/>
                  <a:pt x="620035" y="58091"/>
                  <a:pt x="633413" y="65764"/>
                </a:cubicBezTo>
                <a:cubicBezTo>
                  <a:pt x="632118" y="74289"/>
                  <a:pt x="630392" y="82388"/>
                  <a:pt x="628234" y="90488"/>
                </a:cubicBezTo>
                <a:cubicBezTo>
                  <a:pt x="615288" y="83667"/>
                  <a:pt x="602341" y="77699"/>
                  <a:pt x="588963" y="72584"/>
                </a:cubicBezTo>
                <a:cubicBezTo>
                  <a:pt x="590689" y="63206"/>
                  <a:pt x="592416" y="53828"/>
                  <a:pt x="593279" y="44450"/>
                </a:cubicBezTo>
                <a:close/>
                <a:moveTo>
                  <a:pt x="229441" y="44450"/>
                </a:moveTo>
                <a:cubicBezTo>
                  <a:pt x="230312" y="53828"/>
                  <a:pt x="231620" y="63206"/>
                  <a:pt x="233363" y="72584"/>
                </a:cubicBezTo>
                <a:cubicBezTo>
                  <a:pt x="220289" y="77699"/>
                  <a:pt x="207216" y="83667"/>
                  <a:pt x="193707" y="90488"/>
                </a:cubicBezTo>
                <a:cubicBezTo>
                  <a:pt x="191963" y="82388"/>
                  <a:pt x="190220" y="74289"/>
                  <a:pt x="188913" y="65764"/>
                </a:cubicBezTo>
                <a:cubicBezTo>
                  <a:pt x="202422" y="58091"/>
                  <a:pt x="215932" y="50844"/>
                  <a:pt x="229441" y="44450"/>
                </a:cubicBezTo>
                <a:close/>
                <a:moveTo>
                  <a:pt x="363437" y="41275"/>
                </a:moveTo>
                <a:cubicBezTo>
                  <a:pt x="364281" y="52405"/>
                  <a:pt x="364704" y="63535"/>
                  <a:pt x="365126" y="74666"/>
                </a:cubicBezTo>
                <a:cubicBezTo>
                  <a:pt x="352882" y="75522"/>
                  <a:pt x="340638" y="77234"/>
                  <a:pt x="328393" y="79375"/>
                </a:cubicBezTo>
                <a:cubicBezTo>
                  <a:pt x="327127" y="69101"/>
                  <a:pt x="326282" y="57970"/>
                  <a:pt x="325438" y="47268"/>
                </a:cubicBezTo>
                <a:cubicBezTo>
                  <a:pt x="338104" y="44699"/>
                  <a:pt x="350771" y="42559"/>
                  <a:pt x="363437" y="41275"/>
                </a:cubicBezTo>
                <a:close/>
                <a:moveTo>
                  <a:pt x="457284" y="39688"/>
                </a:moveTo>
                <a:cubicBezTo>
                  <a:pt x="469817" y="41452"/>
                  <a:pt x="482768" y="43216"/>
                  <a:pt x="495301" y="45861"/>
                </a:cubicBezTo>
                <a:cubicBezTo>
                  <a:pt x="494466" y="57327"/>
                  <a:pt x="493212" y="68351"/>
                  <a:pt x="492377" y="79376"/>
                </a:cubicBezTo>
                <a:cubicBezTo>
                  <a:pt x="480261" y="77171"/>
                  <a:pt x="467728" y="75407"/>
                  <a:pt x="455613" y="74084"/>
                </a:cubicBezTo>
                <a:cubicBezTo>
                  <a:pt x="456448" y="63060"/>
                  <a:pt x="456866" y="51594"/>
                  <a:pt x="457284" y="39688"/>
                </a:cubicBezTo>
                <a:close/>
                <a:moveTo>
                  <a:pt x="413187" y="38100"/>
                </a:moveTo>
                <a:cubicBezTo>
                  <a:pt x="426271" y="38100"/>
                  <a:pt x="439355" y="38526"/>
                  <a:pt x="452439" y="39803"/>
                </a:cubicBezTo>
                <a:cubicBezTo>
                  <a:pt x="452003" y="51303"/>
                  <a:pt x="451567" y="62377"/>
                  <a:pt x="451130" y="73025"/>
                </a:cubicBezTo>
                <a:cubicBezTo>
                  <a:pt x="438483" y="72173"/>
                  <a:pt x="425835" y="71747"/>
                  <a:pt x="412751" y="71747"/>
                </a:cubicBezTo>
                <a:cubicBezTo>
                  <a:pt x="413187" y="60673"/>
                  <a:pt x="413187" y="49599"/>
                  <a:pt x="413187" y="38100"/>
                </a:cubicBezTo>
                <a:close/>
                <a:moveTo>
                  <a:pt x="407989" y="38100"/>
                </a:moveTo>
                <a:cubicBezTo>
                  <a:pt x="407989" y="49977"/>
                  <a:pt x="407989" y="61415"/>
                  <a:pt x="407989" y="72853"/>
                </a:cubicBezTo>
                <a:cubicBezTo>
                  <a:pt x="395341" y="72853"/>
                  <a:pt x="382693" y="73293"/>
                  <a:pt x="370045" y="74613"/>
                </a:cubicBezTo>
                <a:cubicBezTo>
                  <a:pt x="369173" y="63175"/>
                  <a:pt x="368737" y="51737"/>
                  <a:pt x="368301" y="39859"/>
                </a:cubicBezTo>
                <a:cubicBezTo>
                  <a:pt x="381385" y="38980"/>
                  <a:pt x="394905" y="38100"/>
                  <a:pt x="407989" y="38100"/>
                </a:cubicBezTo>
                <a:close/>
                <a:moveTo>
                  <a:pt x="547514" y="25400"/>
                </a:moveTo>
                <a:cubicBezTo>
                  <a:pt x="560801" y="30012"/>
                  <a:pt x="574089" y="35464"/>
                  <a:pt x="587376" y="41754"/>
                </a:cubicBezTo>
                <a:cubicBezTo>
                  <a:pt x="586519" y="50979"/>
                  <a:pt x="585233" y="60624"/>
                  <a:pt x="583518" y="69850"/>
                </a:cubicBezTo>
                <a:cubicBezTo>
                  <a:pt x="570231" y="64398"/>
                  <a:pt x="557372" y="59786"/>
                  <a:pt x="544513" y="56012"/>
                </a:cubicBezTo>
                <a:cubicBezTo>
                  <a:pt x="545799" y="45947"/>
                  <a:pt x="546656" y="35464"/>
                  <a:pt x="547514" y="25400"/>
                </a:cubicBezTo>
                <a:close/>
                <a:moveTo>
                  <a:pt x="274814" y="25400"/>
                </a:moveTo>
                <a:cubicBezTo>
                  <a:pt x="275671" y="35464"/>
                  <a:pt x="276528" y="45947"/>
                  <a:pt x="277814" y="56012"/>
                </a:cubicBezTo>
                <a:cubicBezTo>
                  <a:pt x="264955" y="59786"/>
                  <a:pt x="251668" y="64398"/>
                  <a:pt x="238809" y="69850"/>
                </a:cubicBezTo>
                <a:cubicBezTo>
                  <a:pt x="237094" y="60624"/>
                  <a:pt x="235808" y="50979"/>
                  <a:pt x="234951" y="41754"/>
                </a:cubicBezTo>
                <a:cubicBezTo>
                  <a:pt x="248238" y="35464"/>
                  <a:pt x="261526" y="30012"/>
                  <a:pt x="274814" y="25400"/>
                </a:cubicBezTo>
                <a:close/>
                <a:moveTo>
                  <a:pt x="502250" y="11113"/>
                </a:moveTo>
                <a:cubicBezTo>
                  <a:pt x="515809" y="14475"/>
                  <a:pt x="529367" y="18257"/>
                  <a:pt x="542926" y="22879"/>
                </a:cubicBezTo>
                <a:cubicBezTo>
                  <a:pt x="542051" y="33385"/>
                  <a:pt x="541177" y="43890"/>
                  <a:pt x="539864" y="53976"/>
                </a:cubicBezTo>
                <a:cubicBezTo>
                  <a:pt x="526743" y="50194"/>
                  <a:pt x="513184" y="46832"/>
                  <a:pt x="500063" y="43890"/>
                </a:cubicBezTo>
                <a:cubicBezTo>
                  <a:pt x="500938" y="33385"/>
                  <a:pt x="501813" y="22459"/>
                  <a:pt x="502250" y="11113"/>
                </a:cubicBezTo>
                <a:close/>
                <a:moveTo>
                  <a:pt x="318570" y="11113"/>
                </a:moveTo>
                <a:cubicBezTo>
                  <a:pt x="318991" y="22459"/>
                  <a:pt x="319834" y="33385"/>
                  <a:pt x="320676" y="43890"/>
                </a:cubicBezTo>
                <a:cubicBezTo>
                  <a:pt x="307619" y="46832"/>
                  <a:pt x="294984" y="50194"/>
                  <a:pt x="282349" y="53976"/>
                </a:cubicBezTo>
                <a:cubicBezTo>
                  <a:pt x="281086" y="43890"/>
                  <a:pt x="280243" y="33385"/>
                  <a:pt x="279401" y="22879"/>
                </a:cubicBezTo>
                <a:cubicBezTo>
                  <a:pt x="292457" y="18257"/>
                  <a:pt x="305514" y="14475"/>
                  <a:pt x="318570" y="11113"/>
                </a:cubicBezTo>
                <a:close/>
                <a:moveTo>
                  <a:pt x="458491" y="3175"/>
                </a:moveTo>
                <a:cubicBezTo>
                  <a:pt x="471819" y="4846"/>
                  <a:pt x="485147" y="6935"/>
                  <a:pt x="498476" y="10277"/>
                </a:cubicBezTo>
                <a:cubicBezTo>
                  <a:pt x="498046" y="21139"/>
                  <a:pt x="497186" y="32001"/>
                  <a:pt x="496326" y="42863"/>
                </a:cubicBezTo>
                <a:cubicBezTo>
                  <a:pt x="483428" y="40356"/>
                  <a:pt x="470529" y="38267"/>
                  <a:pt x="457201" y="37014"/>
                </a:cubicBezTo>
                <a:cubicBezTo>
                  <a:pt x="457631" y="25734"/>
                  <a:pt x="458061" y="14455"/>
                  <a:pt x="458491" y="3175"/>
                </a:cubicBezTo>
                <a:close/>
                <a:moveTo>
                  <a:pt x="362669" y="3175"/>
                </a:moveTo>
                <a:cubicBezTo>
                  <a:pt x="362669" y="15213"/>
                  <a:pt x="363103" y="26822"/>
                  <a:pt x="363538" y="38001"/>
                </a:cubicBezTo>
                <a:cubicBezTo>
                  <a:pt x="350504" y="39720"/>
                  <a:pt x="337469" y="41440"/>
                  <a:pt x="324001" y="44450"/>
                </a:cubicBezTo>
                <a:cubicBezTo>
                  <a:pt x="323132" y="33271"/>
                  <a:pt x="322697" y="22093"/>
                  <a:pt x="322263" y="10484"/>
                </a:cubicBezTo>
                <a:cubicBezTo>
                  <a:pt x="335732" y="7474"/>
                  <a:pt x="349200" y="4895"/>
                  <a:pt x="362669" y="3175"/>
                </a:cubicBezTo>
                <a:close/>
                <a:moveTo>
                  <a:pt x="412751" y="0"/>
                </a:moveTo>
                <a:cubicBezTo>
                  <a:pt x="425980" y="0"/>
                  <a:pt x="439210" y="839"/>
                  <a:pt x="452439" y="2098"/>
                </a:cubicBezTo>
                <a:cubicBezTo>
                  <a:pt x="452012" y="13850"/>
                  <a:pt x="452012" y="25181"/>
                  <a:pt x="451585" y="36513"/>
                </a:cubicBezTo>
                <a:cubicBezTo>
                  <a:pt x="438356" y="35254"/>
                  <a:pt x="425553" y="34414"/>
                  <a:pt x="412751" y="34414"/>
                </a:cubicBezTo>
                <a:cubicBezTo>
                  <a:pt x="412751" y="23083"/>
                  <a:pt x="412751" y="11751"/>
                  <a:pt x="412751" y="0"/>
                </a:cubicBezTo>
                <a:close/>
                <a:moveTo>
                  <a:pt x="407989" y="0"/>
                </a:moveTo>
                <a:cubicBezTo>
                  <a:pt x="407989" y="11751"/>
                  <a:pt x="407989" y="23083"/>
                  <a:pt x="407989" y="34414"/>
                </a:cubicBezTo>
                <a:cubicBezTo>
                  <a:pt x="395186" y="34414"/>
                  <a:pt x="381957" y="35254"/>
                  <a:pt x="369154" y="36513"/>
                </a:cubicBezTo>
                <a:cubicBezTo>
                  <a:pt x="368728" y="25181"/>
                  <a:pt x="368301" y="13850"/>
                  <a:pt x="368301" y="2518"/>
                </a:cubicBezTo>
                <a:cubicBezTo>
                  <a:pt x="381530" y="839"/>
                  <a:pt x="394760" y="0"/>
                  <a:pt x="407989" y="0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3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440531" y="2664207"/>
            <a:ext cx="8272139" cy="117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  <a:defRPr sz="2400" b="0" cap="none">
                <a:solidFill>
                  <a:srgbClr val="FF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body" idx="1"/>
          </p:nvPr>
        </p:nvSpPr>
        <p:spPr>
          <a:xfrm>
            <a:off x="440531" y="5625245"/>
            <a:ext cx="8262000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3"/>
          <p:cNvSpPr txBox="1">
            <a:spLocks noGrp="1"/>
          </p:cNvSpPr>
          <p:nvPr>
            <p:ph type="body" idx="2"/>
          </p:nvPr>
        </p:nvSpPr>
        <p:spPr>
          <a:xfrm>
            <a:off x="3449241" y="4315538"/>
            <a:ext cx="2245519" cy="112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3"/>
          <p:cNvSpPr/>
          <p:nvPr/>
        </p:nvSpPr>
        <p:spPr>
          <a:xfrm>
            <a:off x="4348003" y="1808820"/>
            <a:ext cx="447992" cy="412719"/>
          </a:xfrm>
          <a:custGeom>
            <a:avLst/>
            <a:gdLst/>
            <a:ahLst/>
            <a:cxnLst/>
            <a:rect l="l" t="t" r="r" b="b"/>
            <a:pathLst>
              <a:path w="2547" h="2428" extrusionOk="0">
                <a:moveTo>
                  <a:pt x="591" y="1120"/>
                </a:moveTo>
                <a:lnTo>
                  <a:pt x="591" y="1325"/>
                </a:lnTo>
                <a:lnTo>
                  <a:pt x="1103" y="1325"/>
                </a:lnTo>
                <a:lnTo>
                  <a:pt x="1103" y="2428"/>
                </a:lnTo>
                <a:lnTo>
                  <a:pt x="0" y="2428"/>
                </a:lnTo>
                <a:lnTo>
                  <a:pt x="0" y="1120"/>
                </a:lnTo>
                <a:cubicBezTo>
                  <a:pt x="0" y="704"/>
                  <a:pt x="120" y="395"/>
                  <a:pt x="356" y="201"/>
                </a:cubicBezTo>
                <a:cubicBezTo>
                  <a:pt x="520" y="67"/>
                  <a:pt x="726" y="0"/>
                  <a:pt x="971" y="0"/>
                </a:cubicBezTo>
                <a:lnTo>
                  <a:pt x="971" y="591"/>
                </a:lnTo>
                <a:cubicBezTo>
                  <a:pt x="838" y="591"/>
                  <a:pt x="591" y="591"/>
                  <a:pt x="591" y="1120"/>
                </a:cubicBezTo>
                <a:close/>
                <a:moveTo>
                  <a:pt x="2415" y="591"/>
                </a:moveTo>
                <a:lnTo>
                  <a:pt x="2415" y="0"/>
                </a:lnTo>
                <a:cubicBezTo>
                  <a:pt x="2170" y="0"/>
                  <a:pt x="1963" y="67"/>
                  <a:pt x="1800" y="201"/>
                </a:cubicBezTo>
                <a:cubicBezTo>
                  <a:pt x="1564" y="395"/>
                  <a:pt x="1444" y="704"/>
                  <a:pt x="1444" y="1120"/>
                </a:cubicBezTo>
                <a:lnTo>
                  <a:pt x="1444" y="2428"/>
                </a:lnTo>
                <a:lnTo>
                  <a:pt x="2547" y="2428"/>
                </a:lnTo>
                <a:lnTo>
                  <a:pt x="2547" y="1325"/>
                </a:lnTo>
                <a:lnTo>
                  <a:pt x="2035" y="1325"/>
                </a:lnTo>
                <a:lnTo>
                  <a:pt x="2035" y="1120"/>
                </a:lnTo>
                <a:cubicBezTo>
                  <a:pt x="2035" y="591"/>
                  <a:pt x="2282" y="591"/>
                  <a:pt x="2415" y="5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3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l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 1">
  <p:cSld name="Diagram 1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 txBox="1">
            <a:spLocks noGrp="1"/>
          </p:cNvSpPr>
          <p:nvPr>
            <p:ph type="body" idx="1"/>
          </p:nvPr>
        </p:nvSpPr>
        <p:spPr>
          <a:xfrm rot="-2700000" flipH="1">
            <a:off x="5781337" y="2743761"/>
            <a:ext cx="561600" cy="87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4"/>
          <p:cNvSpPr txBox="1">
            <a:spLocks noGrp="1"/>
          </p:cNvSpPr>
          <p:nvPr>
            <p:ph type="body" idx="2"/>
          </p:nvPr>
        </p:nvSpPr>
        <p:spPr>
          <a:xfrm rot="-2700000" flipH="1">
            <a:off x="3745972" y="2743761"/>
            <a:ext cx="561600" cy="87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4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4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6" name="Google Shape;296;p24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4"/>
          <p:cNvSpPr txBox="1">
            <a:spLocks noGrp="1"/>
          </p:cNvSpPr>
          <p:nvPr>
            <p:ph type="body" idx="3"/>
          </p:nvPr>
        </p:nvSpPr>
        <p:spPr>
          <a:xfrm>
            <a:off x="440531" y="5625245"/>
            <a:ext cx="8262938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4"/>
          <p:cNvSpPr txBox="1">
            <a:spLocks noGrp="1"/>
          </p:cNvSpPr>
          <p:nvPr>
            <p:ph type="body" idx="4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4"/>
          <p:cNvSpPr txBox="1">
            <a:spLocks noGrp="1"/>
          </p:cNvSpPr>
          <p:nvPr>
            <p:ph type="body" idx="5"/>
          </p:nvPr>
        </p:nvSpPr>
        <p:spPr>
          <a:xfrm rot="2700000">
            <a:off x="2716050" y="2743790"/>
            <a:ext cx="561460" cy="87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4"/>
          <p:cNvSpPr>
            <a:spLocks noGrp="1"/>
          </p:cNvSpPr>
          <p:nvPr>
            <p:ph type="body" idx="6"/>
          </p:nvPr>
        </p:nvSpPr>
        <p:spPr>
          <a:xfrm>
            <a:off x="1907704" y="3305542"/>
            <a:ext cx="1101600" cy="11001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4"/>
          <p:cNvSpPr>
            <a:spLocks noGrp="1"/>
          </p:cNvSpPr>
          <p:nvPr>
            <p:ph type="body" idx="7"/>
          </p:nvPr>
        </p:nvSpPr>
        <p:spPr>
          <a:xfrm>
            <a:off x="2956442" y="1947591"/>
            <a:ext cx="1101600" cy="1100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4"/>
          <p:cNvSpPr txBox="1">
            <a:spLocks noGrp="1"/>
          </p:cNvSpPr>
          <p:nvPr>
            <p:ph type="body" idx="8"/>
          </p:nvPr>
        </p:nvSpPr>
        <p:spPr>
          <a:xfrm rot="2700000">
            <a:off x="4813107" y="2743790"/>
            <a:ext cx="561460" cy="87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4"/>
          <p:cNvSpPr>
            <a:spLocks noGrp="1"/>
          </p:cNvSpPr>
          <p:nvPr>
            <p:ph type="body" idx="9"/>
          </p:nvPr>
        </p:nvSpPr>
        <p:spPr>
          <a:xfrm>
            <a:off x="4004760" y="3305542"/>
            <a:ext cx="1101600" cy="11001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4"/>
          <p:cNvSpPr>
            <a:spLocks noGrp="1"/>
          </p:cNvSpPr>
          <p:nvPr>
            <p:ph type="body" idx="13"/>
          </p:nvPr>
        </p:nvSpPr>
        <p:spPr>
          <a:xfrm>
            <a:off x="5053498" y="1916833"/>
            <a:ext cx="1101600" cy="1100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4"/>
          <p:cNvSpPr>
            <a:spLocks noGrp="1"/>
          </p:cNvSpPr>
          <p:nvPr>
            <p:ph type="body" idx="14"/>
          </p:nvPr>
        </p:nvSpPr>
        <p:spPr>
          <a:xfrm>
            <a:off x="6040126" y="3305542"/>
            <a:ext cx="1101600" cy="11001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4"/>
          <p:cNvSpPr txBox="1">
            <a:spLocks noGrp="1"/>
          </p:cNvSpPr>
          <p:nvPr>
            <p:ph type="body" idx="15"/>
          </p:nvPr>
        </p:nvSpPr>
        <p:spPr>
          <a:xfrm>
            <a:off x="3566542" y="4448206"/>
            <a:ext cx="2062800" cy="99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4"/>
          <p:cNvSpPr txBox="1">
            <a:spLocks noGrp="1"/>
          </p:cNvSpPr>
          <p:nvPr>
            <p:ph type="body" idx="16"/>
          </p:nvPr>
        </p:nvSpPr>
        <p:spPr>
          <a:xfrm>
            <a:off x="440531" y="4448206"/>
            <a:ext cx="2062800" cy="99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4"/>
          <p:cNvSpPr txBox="1">
            <a:spLocks noGrp="1"/>
          </p:cNvSpPr>
          <p:nvPr>
            <p:ph type="body" idx="17"/>
          </p:nvPr>
        </p:nvSpPr>
        <p:spPr>
          <a:xfrm>
            <a:off x="899592" y="1627200"/>
            <a:ext cx="2062800" cy="99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4"/>
          <p:cNvSpPr txBox="1">
            <a:spLocks noGrp="1"/>
          </p:cNvSpPr>
          <p:nvPr>
            <p:ph type="body" idx="18"/>
          </p:nvPr>
        </p:nvSpPr>
        <p:spPr>
          <a:xfrm>
            <a:off x="6156176" y="1627200"/>
            <a:ext cx="2062800" cy="99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4"/>
          <p:cNvSpPr txBox="1">
            <a:spLocks noGrp="1"/>
          </p:cNvSpPr>
          <p:nvPr>
            <p:ph type="body" idx="19"/>
          </p:nvPr>
        </p:nvSpPr>
        <p:spPr>
          <a:xfrm>
            <a:off x="6640615" y="4448206"/>
            <a:ext cx="2062800" cy="99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1" name="Google Shape;31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5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5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5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7" name="Google Shape;31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. Thank you">
  <p:cSld name="Final slide. Thank you"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6"/>
          <p:cNvSpPr txBox="1">
            <a:spLocks noGrp="1"/>
          </p:cNvSpPr>
          <p:nvPr>
            <p:ph type="title"/>
          </p:nvPr>
        </p:nvSpPr>
        <p:spPr>
          <a:xfrm>
            <a:off x="2533587" y="872722"/>
            <a:ext cx="4252660" cy="233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6"/>
          <p:cNvSpPr txBox="1">
            <a:spLocks noGrp="1"/>
          </p:cNvSpPr>
          <p:nvPr>
            <p:ph type="body" idx="1"/>
          </p:nvPr>
        </p:nvSpPr>
        <p:spPr>
          <a:xfrm>
            <a:off x="2534059" y="4516026"/>
            <a:ext cx="6169409" cy="154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cap="none">
                <a:solidFill>
                  <a:schemeClr val="accen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6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03748" y="3501008"/>
            <a:ext cx="2829931" cy="904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3">
  <p:cSld name="Cover slide 3">
    <p:bg>
      <p:bgPr>
        <a:solidFill>
          <a:schemeClr val="accen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3618200" y="-1"/>
            <a:ext cx="5525800" cy="6858002"/>
          </a:xfrm>
          <a:custGeom>
            <a:avLst/>
            <a:gdLst/>
            <a:ahLst/>
            <a:cxnLst/>
            <a:rect l="l" t="t" r="r" b="b"/>
            <a:pathLst>
              <a:path w="5525800" h="6858002" extrusionOk="0">
                <a:moveTo>
                  <a:pt x="4006597" y="6818565"/>
                </a:moveTo>
                <a:lnTo>
                  <a:pt x="4007546" y="6858002"/>
                </a:lnTo>
                <a:lnTo>
                  <a:pt x="3663257" y="6858002"/>
                </a:lnTo>
                <a:lnTo>
                  <a:pt x="3663257" y="6837927"/>
                </a:lnTo>
                <a:cubicBezTo>
                  <a:pt x="3776442" y="6837927"/>
                  <a:pt x="3889637" y="6830182"/>
                  <a:pt x="4006597" y="6818565"/>
                </a:cubicBezTo>
                <a:close/>
                <a:moveTo>
                  <a:pt x="3264084" y="6818565"/>
                </a:moveTo>
                <a:cubicBezTo>
                  <a:pt x="3381796" y="6830182"/>
                  <a:pt x="3503434" y="6837927"/>
                  <a:pt x="3621155" y="6837927"/>
                </a:cubicBezTo>
                <a:lnTo>
                  <a:pt x="3621155" y="6858002"/>
                </a:lnTo>
                <a:lnTo>
                  <a:pt x="3263109" y="6858002"/>
                </a:lnTo>
                <a:close/>
                <a:moveTo>
                  <a:pt x="4388131" y="6762423"/>
                </a:moveTo>
                <a:lnTo>
                  <a:pt x="4394181" y="6858002"/>
                </a:lnTo>
                <a:lnTo>
                  <a:pt x="4044038" y="6858002"/>
                </a:lnTo>
                <a:lnTo>
                  <a:pt x="4042219" y="6819440"/>
                </a:lnTo>
                <a:cubicBezTo>
                  <a:pt x="4160054" y="6804242"/>
                  <a:pt x="4274097" y="6789035"/>
                  <a:pt x="4388131" y="6762423"/>
                </a:cubicBezTo>
                <a:close/>
                <a:moveTo>
                  <a:pt x="2878607" y="6762423"/>
                </a:moveTo>
                <a:cubicBezTo>
                  <a:pt x="2997680" y="6785472"/>
                  <a:pt x="3112926" y="6804675"/>
                  <a:pt x="3228162" y="6816204"/>
                </a:cubicBezTo>
                <a:lnTo>
                  <a:pt x="3227130" y="6858002"/>
                </a:lnTo>
                <a:lnTo>
                  <a:pt x="2873705" y="6858002"/>
                </a:lnTo>
                <a:close/>
                <a:moveTo>
                  <a:pt x="2496303" y="6664179"/>
                </a:moveTo>
                <a:cubicBezTo>
                  <a:pt x="2608012" y="6698854"/>
                  <a:pt x="2719721" y="6729684"/>
                  <a:pt x="2835161" y="6756649"/>
                </a:cubicBezTo>
                <a:lnTo>
                  <a:pt x="2828881" y="6858002"/>
                </a:lnTo>
                <a:lnTo>
                  <a:pt x="2476731" y="6858002"/>
                </a:lnTo>
                <a:lnTo>
                  <a:pt x="2480480" y="6805293"/>
                </a:lnTo>
                <a:cubicBezTo>
                  <a:pt x="2485135" y="6757613"/>
                  <a:pt x="2490720" y="6710414"/>
                  <a:pt x="2496303" y="6664179"/>
                </a:cubicBezTo>
                <a:close/>
                <a:moveTo>
                  <a:pt x="4773061" y="6664170"/>
                </a:moveTo>
                <a:lnTo>
                  <a:pt x="4791466" y="6858002"/>
                </a:lnTo>
                <a:lnTo>
                  <a:pt x="4427693" y="6858002"/>
                </a:lnTo>
                <a:lnTo>
                  <a:pt x="4421171" y="6756641"/>
                </a:lnTo>
                <a:cubicBezTo>
                  <a:pt x="4537177" y="6729675"/>
                  <a:pt x="4657055" y="6698845"/>
                  <a:pt x="4773061" y="6664170"/>
                </a:cubicBezTo>
                <a:close/>
                <a:moveTo>
                  <a:pt x="2111356" y="6523825"/>
                </a:moveTo>
                <a:cubicBezTo>
                  <a:pt x="2225045" y="6573742"/>
                  <a:pt x="2342519" y="6615985"/>
                  <a:pt x="2456208" y="6650546"/>
                </a:cubicBezTo>
                <a:lnTo>
                  <a:pt x="2436579" y="6858002"/>
                </a:lnTo>
                <a:lnTo>
                  <a:pt x="2245288" y="6858002"/>
                </a:lnTo>
                <a:lnTo>
                  <a:pt x="2077247" y="6781104"/>
                </a:lnTo>
                <a:cubicBezTo>
                  <a:pt x="2084823" y="6696626"/>
                  <a:pt x="2096193" y="6608302"/>
                  <a:pt x="2111356" y="6523825"/>
                </a:cubicBezTo>
                <a:close/>
                <a:moveTo>
                  <a:pt x="5159016" y="6523816"/>
                </a:moveTo>
                <a:cubicBezTo>
                  <a:pt x="5174179" y="6608294"/>
                  <a:pt x="5185549" y="6696617"/>
                  <a:pt x="5193125" y="6781095"/>
                </a:cubicBezTo>
                <a:lnTo>
                  <a:pt x="5025066" y="6858002"/>
                </a:lnTo>
                <a:lnTo>
                  <a:pt x="4833801" y="6858002"/>
                </a:lnTo>
                <a:lnTo>
                  <a:pt x="4814163" y="6650537"/>
                </a:lnTo>
                <a:cubicBezTo>
                  <a:pt x="4927853" y="6615977"/>
                  <a:pt x="5041543" y="6573733"/>
                  <a:pt x="5159016" y="6523816"/>
                </a:cubicBezTo>
                <a:close/>
                <a:moveTo>
                  <a:pt x="3988879" y="6495745"/>
                </a:moveTo>
                <a:cubicBezTo>
                  <a:pt x="3992619" y="6592477"/>
                  <a:pt x="3996368" y="6689200"/>
                  <a:pt x="4000107" y="6789645"/>
                </a:cubicBezTo>
                <a:cubicBezTo>
                  <a:pt x="3887824" y="6800802"/>
                  <a:pt x="3775541" y="6804525"/>
                  <a:pt x="3663257" y="6804525"/>
                </a:cubicBezTo>
                <a:cubicBezTo>
                  <a:pt x="3663257" y="6707802"/>
                  <a:pt x="3663257" y="6607356"/>
                  <a:pt x="3663257" y="6510625"/>
                </a:cubicBezTo>
                <a:cubicBezTo>
                  <a:pt x="3771801" y="6510625"/>
                  <a:pt x="3880335" y="6506911"/>
                  <a:pt x="3988879" y="6495745"/>
                </a:cubicBezTo>
                <a:close/>
                <a:moveTo>
                  <a:pt x="3285683" y="6495745"/>
                </a:moveTo>
                <a:cubicBezTo>
                  <a:pt x="3397507" y="6503278"/>
                  <a:pt x="3509331" y="6507044"/>
                  <a:pt x="3621155" y="6507044"/>
                </a:cubicBezTo>
                <a:cubicBezTo>
                  <a:pt x="3621155" y="6604952"/>
                  <a:pt x="3621155" y="6706617"/>
                  <a:pt x="3621155" y="6804525"/>
                </a:cubicBezTo>
                <a:cubicBezTo>
                  <a:pt x="3505476" y="6804525"/>
                  <a:pt x="3389798" y="6800758"/>
                  <a:pt x="3270264" y="6789468"/>
                </a:cubicBezTo>
                <a:cubicBezTo>
                  <a:pt x="3274119" y="6687794"/>
                  <a:pt x="3277974" y="6589886"/>
                  <a:pt x="3285683" y="6495745"/>
                </a:cubicBezTo>
                <a:close/>
                <a:moveTo>
                  <a:pt x="4366214" y="6453643"/>
                </a:moveTo>
                <a:cubicBezTo>
                  <a:pt x="4377734" y="6544478"/>
                  <a:pt x="4385417" y="6642889"/>
                  <a:pt x="4393100" y="6737508"/>
                </a:cubicBezTo>
                <a:cubicBezTo>
                  <a:pt x="4277863" y="6760221"/>
                  <a:pt x="4158781" y="6779141"/>
                  <a:pt x="4043545" y="6790494"/>
                </a:cubicBezTo>
                <a:cubicBezTo>
                  <a:pt x="4039699" y="6692091"/>
                  <a:pt x="4035861" y="6593688"/>
                  <a:pt x="4028179" y="6495276"/>
                </a:cubicBezTo>
                <a:cubicBezTo>
                  <a:pt x="4139578" y="6487708"/>
                  <a:pt x="4254815" y="6472572"/>
                  <a:pt x="4366214" y="6453643"/>
                </a:cubicBezTo>
                <a:close/>
                <a:moveTo>
                  <a:pt x="2904449" y="6453643"/>
                </a:moveTo>
                <a:cubicBezTo>
                  <a:pt x="3017025" y="6472360"/>
                  <a:pt x="3129609" y="6487328"/>
                  <a:pt x="3242193" y="6498556"/>
                </a:cubicBezTo>
                <a:cubicBezTo>
                  <a:pt x="3238312" y="6592132"/>
                  <a:pt x="3234431" y="6689438"/>
                  <a:pt x="3230549" y="6790494"/>
                </a:cubicBezTo>
                <a:cubicBezTo>
                  <a:pt x="3110203" y="6775525"/>
                  <a:pt x="2993737" y="6760557"/>
                  <a:pt x="2877272" y="6738101"/>
                </a:cubicBezTo>
                <a:cubicBezTo>
                  <a:pt x="2885034" y="6640785"/>
                  <a:pt x="2892797" y="6547218"/>
                  <a:pt x="2904449" y="6453643"/>
                </a:cubicBezTo>
                <a:close/>
                <a:moveTo>
                  <a:pt x="4729527" y="6369430"/>
                </a:moveTo>
                <a:cubicBezTo>
                  <a:pt x="4748863" y="6461627"/>
                  <a:pt x="4760462" y="6549977"/>
                  <a:pt x="4772062" y="6642164"/>
                </a:cubicBezTo>
                <a:cubicBezTo>
                  <a:pt x="4656056" y="6676734"/>
                  <a:pt x="4540041" y="6707466"/>
                  <a:pt x="4420172" y="6734352"/>
                </a:cubicBezTo>
                <a:cubicBezTo>
                  <a:pt x="4412436" y="6634481"/>
                  <a:pt x="4404700" y="6538448"/>
                  <a:pt x="4393100" y="6442415"/>
                </a:cubicBezTo>
                <a:cubicBezTo>
                  <a:pt x="4505243" y="6423211"/>
                  <a:pt x="4617385" y="6400162"/>
                  <a:pt x="4729527" y="6369430"/>
                </a:cubicBezTo>
                <a:close/>
                <a:moveTo>
                  <a:pt x="2536981" y="6369430"/>
                </a:moveTo>
                <a:cubicBezTo>
                  <a:pt x="2649124" y="6400162"/>
                  <a:pt x="2761266" y="6423211"/>
                  <a:pt x="2877272" y="6442415"/>
                </a:cubicBezTo>
                <a:cubicBezTo>
                  <a:pt x="2865672" y="6538448"/>
                  <a:pt x="2854072" y="6634481"/>
                  <a:pt x="2846336" y="6734352"/>
                </a:cubicBezTo>
                <a:cubicBezTo>
                  <a:pt x="2730331" y="6707466"/>
                  <a:pt x="2614316" y="6676734"/>
                  <a:pt x="2498310" y="6642164"/>
                </a:cubicBezTo>
                <a:cubicBezTo>
                  <a:pt x="2509910" y="6549977"/>
                  <a:pt x="2521509" y="6461627"/>
                  <a:pt x="2536981" y="6369430"/>
                </a:cubicBezTo>
                <a:close/>
                <a:moveTo>
                  <a:pt x="5525800" y="6355992"/>
                </a:moveTo>
                <a:lnTo>
                  <a:pt x="5525800" y="6610174"/>
                </a:lnTo>
                <a:lnTo>
                  <a:pt x="5422732" y="6669344"/>
                </a:lnTo>
                <a:cubicBezTo>
                  <a:pt x="5363593" y="6701995"/>
                  <a:pt x="5304454" y="6733185"/>
                  <a:pt x="5245315" y="6762423"/>
                </a:cubicBezTo>
                <a:cubicBezTo>
                  <a:pt x="5237685" y="6676654"/>
                  <a:pt x="5222417" y="6590876"/>
                  <a:pt x="5207157" y="6509007"/>
                </a:cubicBezTo>
                <a:cubicBezTo>
                  <a:pt x="5266296" y="6483663"/>
                  <a:pt x="5324482" y="6457347"/>
                  <a:pt x="5382191" y="6429569"/>
                </a:cubicBezTo>
                <a:close/>
                <a:moveTo>
                  <a:pt x="1712608" y="6341359"/>
                </a:moveTo>
                <a:cubicBezTo>
                  <a:pt x="1832044" y="6403743"/>
                  <a:pt x="1947625" y="6458320"/>
                  <a:pt x="2063215" y="6509007"/>
                </a:cubicBezTo>
                <a:cubicBezTo>
                  <a:pt x="2047805" y="6590876"/>
                  <a:pt x="2036241" y="6676654"/>
                  <a:pt x="2028540" y="6762423"/>
                </a:cubicBezTo>
                <a:cubicBezTo>
                  <a:pt x="1909104" y="6703947"/>
                  <a:pt x="1789659" y="6637664"/>
                  <a:pt x="1670223" y="6567491"/>
                </a:cubicBezTo>
                <a:cubicBezTo>
                  <a:pt x="1681779" y="6493411"/>
                  <a:pt x="1697189" y="6415440"/>
                  <a:pt x="1712608" y="6341359"/>
                </a:cubicBezTo>
                <a:close/>
                <a:moveTo>
                  <a:pt x="5095297" y="6257147"/>
                </a:moveTo>
                <a:cubicBezTo>
                  <a:pt x="5117586" y="6339069"/>
                  <a:pt x="5132448" y="6417270"/>
                  <a:pt x="5151023" y="6499193"/>
                </a:cubicBezTo>
                <a:cubicBezTo>
                  <a:pt x="5035849" y="6547599"/>
                  <a:pt x="4924387" y="6584838"/>
                  <a:pt x="4812935" y="6622068"/>
                </a:cubicBezTo>
                <a:cubicBezTo>
                  <a:pt x="4801786" y="6532701"/>
                  <a:pt x="4786924" y="6443334"/>
                  <a:pt x="4772062" y="6357689"/>
                </a:cubicBezTo>
                <a:cubicBezTo>
                  <a:pt x="4879810" y="6327903"/>
                  <a:pt x="4987549" y="6294386"/>
                  <a:pt x="5095297" y="6257147"/>
                </a:cubicBezTo>
                <a:close/>
                <a:moveTo>
                  <a:pt x="2159258" y="6257147"/>
                </a:moveTo>
                <a:cubicBezTo>
                  <a:pt x="2274839" y="6294386"/>
                  <a:pt x="2386575" y="6327903"/>
                  <a:pt x="2498310" y="6357689"/>
                </a:cubicBezTo>
                <a:cubicBezTo>
                  <a:pt x="2482900" y="6443334"/>
                  <a:pt x="2467489" y="6532701"/>
                  <a:pt x="2455925" y="6622068"/>
                </a:cubicBezTo>
                <a:cubicBezTo>
                  <a:pt x="2340344" y="6584838"/>
                  <a:pt x="2220899" y="6547599"/>
                  <a:pt x="2105317" y="6499193"/>
                </a:cubicBezTo>
                <a:cubicBezTo>
                  <a:pt x="2120728" y="6417270"/>
                  <a:pt x="2139993" y="6339069"/>
                  <a:pt x="2159258" y="6257147"/>
                </a:cubicBezTo>
                <a:close/>
                <a:moveTo>
                  <a:pt x="3966935" y="6186965"/>
                </a:moveTo>
                <a:cubicBezTo>
                  <a:pt x="3974592" y="6280240"/>
                  <a:pt x="3978420" y="6373515"/>
                  <a:pt x="3986077" y="6466790"/>
                </a:cubicBezTo>
                <a:cubicBezTo>
                  <a:pt x="3875066" y="6477983"/>
                  <a:pt x="3764065" y="6481714"/>
                  <a:pt x="3649226" y="6481714"/>
                </a:cubicBezTo>
                <a:cubicBezTo>
                  <a:pt x="3649226" y="6384708"/>
                  <a:pt x="3649226" y="6291433"/>
                  <a:pt x="3649226" y="6201890"/>
                </a:cubicBezTo>
                <a:cubicBezTo>
                  <a:pt x="3756408" y="6198158"/>
                  <a:pt x="3859753" y="6194427"/>
                  <a:pt x="3966935" y="6186965"/>
                </a:cubicBezTo>
                <a:close/>
                <a:moveTo>
                  <a:pt x="3303667" y="6186965"/>
                </a:moveTo>
                <a:cubicBezTo>
                  <a:pt x="3408205" y="6190750"/>
                  <a:pt x="3516616" y="6194525"/>
                  <a:pt x="3621155" y="6198300"/>
                </a:cubicBezTo>
                <a:cubicBezTo>
                  <a:pt x="3621155" y="6288994"/>
                  <a:pt x="3621155" y="6383470"/>
                  <a:pt x="3621155" y="6481714"/>
                </a:cubicBezTo>
                <a:cubicBezTo>
                  <a:pt x="3508871" y="6481714"/>
                  <a:pt x="3396588" y="6477939"/>
                  <a:pt x="3284304" y="6466604"/>
                </a:cubicBezTo>
                <a:cubicBezTo>
                  <a:pt x="3288177" y="6372127"/>
                  <a:pt x="3295921" y="6277658"/>
                  <a:pt x="3303667" y="6186965"/>
                </a:cubicBezTo>
                <a:close/>
                <a:moveTo>
                  <a:pt x="4326897" y="6144863"/>
                </a:moveTo>
                <a:cubicBezTo>
                  <a:pt x="4342157" y="6237104"/>
                  <a:pt x="4353597" y="6329335"/>
                  <a:pt x="4365038" y="6425413"/>
                </a:cubicBezTo>
                <a:cubicBezTo>
                  <a:pt x="4254435" y="6444625"/>
                  <a:pt x="4143822" y="6460000"/>
                  <a:pt x="4033218" y="6467683"/>
                </a:cubicBezTo>
                <a:cubicBezTo>
                  <a:pt x="4025588" y="6371605"/>
                  <a:pt x="4021777" y="6275529"/>
                  <a:pt x="4014147" y="6183297"/>
                </a:cubicBezTo>
                <a:cubicBezTo>
                  <a:pt x="4117121" y="6171768"/>
                  <a:pt x="4223915" y="6160239"/>
                  <a:pt x="4326897" y="6144863"/>
                </a:cubicBezTo>
                <a:close/>
                <a:moveTo>
                  <a:pt x="2952334" y="6144863"/>
                </a:moveTo>
                <a:cubicBezTo>
                  <a:pt x="3054857" y="6160239"/>
                  <a:pt x="3153710" y="6171768"/>
                  <a:pt x="3256233" y="6179450"/>
                </a:cubicBezTo>
                <a:cubicBezTo>
                  <a:pt x="3248913" y="6271690"/>
                  <a:pt x="3241583" y="6367768"/>
                  <a:pt x="3237923" y="6467683"/>
                </a:cubicBezTo>
                <a:cubicBezTo>
                  <a:pt x="3131740" y="6456154"/>
                  <a:pt x="3025565" y="6440779"/>
                  <a:pt x="2919383" y="6421567"/>
                </a:cubicBezTo>
                <a:cubicBezTo>
                  <a:pt x="2930363" y="6329335"/>
                  <a:pt x="2941353" y="6233258"/>
                  <a:pt x="2952334" y="6144863"/>
                </a:cubicBezTo>
                <a:close/>
                <a:moveTo>
                  <a:pt x="1332842" y="6130832"/>
                </a:moveTo>
                <a:cubicBezTo>
                  <a:pt x="1444065" y="6201783"/>
                  <a:pt x="1555287" y="6265263"/>
                  <a:pt x="1670223" y="6325012"/>
                </a:cubicBezTo>
                <a:cubicBezTo>
                  <a:pt x="1651683" y="6395963"/>
                  <a:pt x="1636856" y="6466914"/>
                  <a:pt x="1625734" y="6537864"/>
                </a:cubicBezTo>
                <a:cubicBezTo>
                  <a:pt x="1510798" y="6466914"/>
                  <a:pt x="1395871" y="6388501"/>
                  <a:pt x="1277231" y="6306339"/>
                </a:cubicBezTo>
                <a:cubicBezTo>
                  <a:pt x="1292057" y="6246599"/>
                  <a:pt x="1310597" y="6190581"/>
                  <a:pt x="1332842" y="6130832"/>
                </a:cubicBezTo>
                <a:close/>
                <a:moveTo>
                  <a:pt x="5476637" y="6116792"/>
                </a:moveTo>
                <a:lnTo>
                  <a:pt x="5525800" y="6270120"/>
                </a:lnTo>
                <a:lnTo>
                  <a:pt x="5525800" y="6335179"/>
                </a:lnTo>
                <a:lnTo>
                  <a:pt x="5203417" y="6481714"/>
                </a:lnTo>
                <a:cubicBezTo>
                  <a:pt x="5188439" y="6400622"/>
                  <a:pt x="5169731" y="6323217"/>
                  <a:pt x="5151015" y="6242125"/>
                </a:cubicBezTo>
                <a:cubicBezTo>
                  <a:pt x="5259559" y="6205257"/>
                  <a:pt x="5368093" y="6164713"/>
                  <a:pt x="5476637" y="6116792"/>
                </a:cubicBezTo>
                <a:close/>
                <a:moveTo>
                  <a:pt x="1793735" y="6116792"/>
                </a:moveTo>
                <a:cubicBezTo>
                  <a:pt x="1902279" y="6164713"/>
                  <a:pt x="2010814" y="6205257"/>
                  <a:pt x="2119357" y="6242125"/>
                </a:cubicBezTo>
                <a:cubicBezTo>
                  <a:pt x="2096901" y="6323217"/>
                  <a:pt x="2081932" y="6400622"/>
                  <a:pt x="2063215" y="6481714"/>
                </a:cubicBezTo>
                <a:cubicBezTo>
                  <a:pt x="1950932" y="6433794"/>
                  <a:pt x="1838648" y="6382188"/>
                  <a:pt x="1726365" y="6326904"/>
                </a:cubicBezTo>
                <a:cubicBezTo>
                  <a:pt x="1745082" y="6256864"/>
                  <a:pt x="1767538" y="6186832"/>
                  <a:pt x="1793735" y="6116792"/>
                </a:cubicBezTo>
                <a:close/>
                <a:moveTo>
                  <a:pt x="4663253" y="6088721"/>
                </a:moveTo>
                <a:cubicBezTo>
                  <a:pt x="4682058" y="6174066"/>
                  <a:pt x="4700872" y="6255697"/>
                  <a:pt x="4715920" y="6344754"/>
                </a:cubicBezTo>
                <a:cubicBezTo>
                  <a:pt x="4606819" y="6370730"/>
                  <a:pt x="4497719" y="6392992"/>
                  <a:pt x="4388617" y="6411541"/>
                </a:cubicBezTo>
                <a:cubicBezTo>
                  <a:pt x="4377337" y="6322492"/>
                  <a:pt x="4366046" y="6233434"/>
                  <a:pt x="4350999" y="6144386"/>
                </a:cubicBezTo>
                <a:cubicBezTo>
                  <a:pt x="4456341" y="6129541"/>
                  <a:pt x="4557909" y="6110983"/>
                  <a:pt x="4663253" y="6088721"/>
                </a:cubicBezTo>
                <a:close/>
                <a:moveTo>
                  <a:pt x="2596855" y="6088721"/>
                </a:moveTo>
                <a:cubicBezTo>
                  <a:pt x="2698431" y="6110983"/>
                  <a:pt x="2803766" y="6129541"/>
                  <a:pt x="2905343" y="6144386"/>
                </a:cubicBezTo>
                <a:cubicBezTo>
                  <a:pt x="2894052" y="6233434"/>
                  <a:pt x="2879005" y="6322492"/>
                  <a:pt x="2867723" y="6411541"/>
                </a:cubicBezTo>
                <a:cubicBezTo>
                  <a:pt x="2758622" y="6392992"/>
                  <a:pt x="2649521" y="6370730"/>
                  <a:pt x="2540421" y="6344754"/>
                </a:cubicBezTo>
                <a:cubicBezTo>
                  <a:pt x="2559226" y="6255697"/>
                  <a:pt x="2574283" y="6174066"/>
                  <a:pt x="2596855" y="6088721"/>
                </a:cubicBezTo>
                <a:close/>
                <a:moveTo>
                  <a:pt x="5525800" y="6086190"/>
                </a:moveTo>
                <a:lnTo>
                  <a:pt x="5525800" y="6116352"/>
                </a:lnTo>
                <a:lnTo>
                  <a:pt x="5515936" y="6090728"/>
                </a:lnTo>
                <a:close/>
                <a:moveTo>
                  <a:pt x="2246087" y="5990478"/>
                </a:moveTo>
                <a:cubicBezTo>
                  <a:pt x="2350122" y="6021669"/>
                  <a:pt x="2450435" y="6052861"/>
                  <a:pt x="2554461" y="6076255"/>
                </a:cubicBezTo>
                <a:cubicBezTo>
                  <a:pt x="2532172" y="6162024"/>
                  <a:pt x="2517310" y="6251700"/>
                  <a:pt x="2498725" y="6341368"/>
                </a:cubicBezTo>
                <a:cubicBezTo>
                  <a:pt x="2390987" y="6310176"/>
                  <a:pt x="2283238" y="6275094"/>
                  <a:pt x="2175499" y="6240003"/>
                </a:cubicBezTo>
                <a:cubicBezTo>
                  <a:pt x="2197788" y="6154226"/>
                  <a:pt x="2220085" y="6072356"/>
                  <a:pt x="2246087" y="5990478"/>
                </a:cubicBezTo>
                <a:close/>
                <a:moveTo>
                  <a:pt x="5020580" y="5990469"/>
                </a:moveTo>
                <a:cubicBezTo>
                  <a:pt x="5050295" y="6072347"/>
                  <a:pt x="5072593" y="6154217"/>
                  <a:pt x="5094881" y="6239995"/>
                </a:cubicBezTo>
                <a:cubicBezTo>
                  <a:pt x="4987143" y="6275085"/>
                  <a:pt x="4879395" y="6310167"/>
                  <a:pt x="4771655" y="6341359"/>
                </a:cubicBezTo>
                <a:cubicBezTo>
                  <a:pt x="4753071" y="6251693"/>
                  <a:pt x="4734495" y="6162015"/>
                  <a:pt x="4715920" y="6076247"/>
                </a:cubicBezTo>
                <a:cubicBezTo>
                  <a:pt x="4816233" y="6052852"/>
                  <a:pt x="4920267" y="6021661"/>
                  <a:pt x="5020580" y="5990469"/>
                </a:cubicBezTo>
                <a:close/>
                <a:moveTo>
                  <a:pt x="1415525" y="5934337"/>
                </a:moveTo>
                <a:cubicBezTo>
                  <a:pt x="1523821" y="5990195"/>
                  <a:pt x="1632109" y="6042323"/>
                  <a:pt x="1740405" y="6090737"/>
                </a:cubicBezTo>
                <a:cubicBezTo>
                  <a:pt x="1714261" y="6157762"/>
                  <a:pt x="1691858" y="6228510"/>
                  <a:pt x="1673185" y="6299257"/>
                </a:cubicBezTo>
                <a:cubicBezTo>
                  <a:pt x="1561158" y="6239676"/>
                  <a:pt x="1449131" y="6176382"/>
                  <a:pt x="1333372" y="6109348"/>
                </a:cubicBezTo>
                <a:cubicBezTo>
                  <a:pt x="1355776" y="6049776"/>
                  <a:pt x="1385651" y="5990195"/>
                  <a:pt x="1415525" y="5934337"/>
                </a:cubicBezTo>
                <a:close/>
                <a:moveTo>
                  <a:pt x="1888699" y="5878194"/>
                </a:moveTo>
                <a:cubicBezTo>
                  <a:pt x="1992371" y="5915628"/>
                  <a:pt x="2099889" y="5949313"/>
                  <a:pt x="2203570" y="5979249"/>
                </a:cubicBezTo>
                <a:cubicBezTo>
                  <a:pt x="2176693" y="6057849"/>
                  <a:pt x="2153653" y="6136446"/>
                  <a:pt x="2130612" y="6215045"/>
                </a:cubicBezTo>
                <a:cubicBezTo>
                  <a:pt x="2019257" y="6173880"/>
                  <a:pt x="1907893" y="6132706"/>
                  <a:pt x="1796538" y="6087793"/>
                </a:cubicBezTo>
                <a:cubicBezTo>
                  <a:pt x="1823415" y="6016684"/>
                  <a:pt x="1854138" y="5945565"/>
                  <a:pt x="1888699" y="5878194"/>
                </a:cubicBezTo>
                <a:close/>
                <a:moveTo>
                  <a:pt x="5382539" y="5878185"/>
                </a:moveTo>
                <a:cubicBezTo>
                  <a:pt x="5416773" y="5945556"/>
                  <a:pt x="5447205" y="6016675"/>
                  <a:pt x="5473835" y="6087784"/>
                </a:cubicBezTo>
                <a:cubicBezTo>
                  <a:pt x="5363523" y="6132698"/>
                  <a:pt x="5253201" y="6173871"/>
                  <a:pt x="5142881" y="6215036"/>
                </a:cubicBezTo>
                <a:cubicBezTo>
                  <a:pt x="5120061" y="6136437"/>
                  <a:pt x="5097233" y="6057839"/>
                  <a:pt x="5066802" y="5979240"/>
                </a:cubicBezTo>
                <a:cubicBezTo>
                  <a:pt x="5173312" y="5949304"/>
                  <a:pt x="5276029" y="5915619"/>
                  <a:pt x="5382539" y="5878185"/>
                </a:cubicBezTo>
                <a:close/>
                <a:moveTo>
                  <a:pt x="3948422" y="5864154"/>
                </a:moveTo>
                <a:cubicBezTo>
                  <a:pt x="3956299" y="5958472"/>
                  <a:pt x="3964168" y="6048865"/>
                  <a:pt x="3972045" y="6147118"/>
                </a:cubicBezTo>
                <a:cubicBezTo>
                  <a:pt x="3865747" y="6151043"/>
                  <a:pt x="3755515" y="6154977"/>
                  <a:pt x="3649226" y="6158903"/>
                </a:cubicBezTo>
                <a:cubicBezTo>
                  <a:pt x="3649226" y="6060659"/>
                  <a:pt x="3649226" y="5966332"/>
                  <a:pt x="3649226" y="5875948"/>
                </a:cubicBezTo>
                <a:cubicBezTo>
                  <a:pt x="3747646" y="5872014"/>
                  <a:pt x="3850001" y="5872014"/>
                  <a:pt x="3948422" y="5864154"/>
                </a:cubicBezTo>
                <a:close/>
                <a:moveTo>
                  <a:pt x="3331198" y="5864154"/>
                </a:moveTo>
                <a:cubicBezTo>
                  <a:pt x="3429106" y="5872014"/>
                  <a:pt x="3523247" y="5872014"/>
                  <a:pt x="3621155" y="5875948"/>
                </a:cubicBezTo>
                <a:cubicBezTo>
                  <a:pt x="3621155" y="5966332"/>
                  <a:pt x="3621155" y="6060659"/>
                  <a:pt x="3617389" y="6158903"/>
                </a:cubicBezTo>
                <a:cubicBezTo>
                  <a:pt x="3515715" y="6158903"/>
                  <a:pt x="3414049" y="6154977"/>
                  <a:pt x="3312375" y="6147118"/>
                </a:cubicBezTo>
                <a:cubicBezTo>
                  <a:pt x="3316141" y="6048865"/>
                  <a:pt x="3323674" y="5958472"/>
                  <a:pt x="3331198" y="5864154"/>
                </a:cubicBezTo>
                <a:close/>
                <a:moveTo>
                  <a:pt x="4277510" y="5836083"/>
                </a:moveTo>
                <a:cubicBezTo>
                  <a:pt x="4292646" y="5919218"/>
                  <a:pt x="4307791" y="6006135"/>
                  <a:pt x="4322927" y="6096829"/>
                </a:cubicBezTo>
                <a:cubicBezTo>
                  <a:pt x="4216947" y="6111938"/>
                  <a:pt x="4114761" y="6123273"/>
                  <a:pt x="4012574" y="6130832"/>
                </a:cubicBezTo>
                <a:cubicBezTo>
                  <a:pt x="4004997" y="6040139"/>
                  <a:pt x="3993645" y="5949454"/>
                  <a:pt x="3986077" y="5862537"/>
                </a:cubicBezTo>
                <a:cubicBezTo>
                  <a:pt x="4084479" y="5854977"/>
                  <a:pt x="4179098" y="5847418"/>
                  <a:pt x="4277510" y="5836083"/>
                </a:cubicBezTo>
                <a:close/>
                <a:moveTo>
                  <a:pt x="3005505" y="5836083"/>
                </a:moveTo>
                <a:cubicBezTo>
                  <a:pt x="3097215" y="5847418"/>
                  <a:pt x="3192594" y="5854977"/>
                  <a:pt x="3284304" y="5862537"/>
                </a:cubicBezTo>
                <a:cubicBezTo>
                  <a:pt x="3276966" y="5949454"/>
                  <a:pt x="3269628" y="6040139"/>
                  <a:pt x="3262289" y="6130832"/>
                </a:cubicBezTo>
                <a:cubicBezTo>
                  <a:pt x="3163241" y="6123273"/>
                  <a:pt x="3060533" y="6111938"/>
                  <a:pt x="2961484" y="6096829"/>
                </a:cubicBezTo>
                <a:cubicBezTo>
                  <a:pt x="2976161" y="6009912"/>
                  <a:pt x="2990828" y="5919218"/>
                  <a:pt x="3005505" y="5836083"/>
                </a:cubicBezTo>
                <a:close/>
                <a:moveTo>
                  <a:pt x="5525800" y="5820251"/>
                </a:moveTo>
                <a:lnTo>
                  <a:pt x="5525800" y="6066366"/>
                </a:lnTo>
                <a:lnTo>
                  <a:pt x="5508731" y="6074682"/>
                </a:lnTo>
                <a:cubicBezTo>
                  <a:pt x="5482181" y="6001953"/>
                  <a:pt x="5451837" y="5933054"/>
                  <a:pt x="5417693" y="5864154"/>
                </a:cubicBezTo>
                <a:close/>
                <a:moveTo>
                  <a:pt x="2677080" y="5793981"/>
                </a:moveTo>
                <a:cubicBezTo>
                  <a:pt x="2773113" y="5813044"/>
                  <a:pt x="2865451" y="5828294"/>
                  <a:pt x="2961484" y="5839726"/>
                </a:cubicBezTo>
                <a:cubicBezTo>
                  <a:pt x="2943015" y="5923595"/>
                  <a:pt x="2928241" y="6011272"/>
                  <a:pt x="2913467" y="6102761"/>
                </a:cubicBezTo>
                <a:cubicBezTo>
                  <a:pt x="2813739" y="6087519"/>
                  <a:pt x="2714009" y="6068457"/>
                  <a:pt x="2610594" y="6045585"/>
                </a:cubicBezTo>
                <a:cubicBezTo>
                  <a:pt x="2632750" y="5961717"/>
                  <a:pt x="2654915" y="5877850"/>
                  <a:pt x="2677080" y="5793981"/>
                </a:cubicBezTo>
                <a:close/>
                <a:moveTo>
                  <a:pt x="4589897" y="5793972"/>
                </a:moveTo>
                <a:cubicBezTo>
                  <a:pt x="4617075" y="5877841"/>
                  <a:pt x="4640371" y="5961708"/>
                  <a:pt x="4659778" y="6045576"/>
                </a:cubicBezTo>
                <a:cubicBezTo>
                  <a:pt x="4554965" y="6068448"/>
                  <a:pt x="4450144" y="6087510"/>
                  <a:pt x="4341441" y="6102752"/>
                </a:cubicBezTo>
                <a:cubicBezTo>
                  <a:pt x="4329797" y="6011263"/>
                  <a:pt x="4310391" y="5923586"/>
                  <a:pt x="4294857" y="5839717"/>
                </a:cubicBezTo>
                <a:cubicBezTo>
                  <a:pt x="4391915" y="5828285"/>
                  <a:pt x="4492847" y="5813034"/>
                  <a:pt x="4589897" y="5793972"/>
                </a:cubicBezTo>
                <a:close/>
                <a:moveTo>
                  <a:pt x="1530249" y="5737839"/>
                </a:moveTo>
                <a:cubicBezTo>
                  <a:pt x="1639022" y="5783779"/>
                  <a:pt x="1743915" y="5825880"/>
                  <a:pt x="1852688" y="5864163"/>
                </a:cubicBezTo>
                <a:cubicBezTo>
                  <a:pt x="1817721" y="5933063"/>
                  <a:pt x="1786644" y="6001962"/>
                  <a:pt x="1755567" y="6074691"/>
                </a:cubicBezTo>
                <a:cubicBezTo>
                  <a:pt x="1642904" y="6024932"/>
                  <a:pt x="1530249" y="5971336"/>
                  <a:pt x="1417585" y="5913921"/>
                </a:cubicBezTo>
                <a:cubicBezTo>
                  <a:pt x="1452552" y="5856506"/>
                  <a:pt x="1487510" y="5795263"/>
                  <a:pt x="1530249" y="5737839"/>
                </a:cubicBezTo>
                <a:close/>
                <a:moveTo>
                  <a:pt x="4920612" y="5723800"/>
                </a:moveTo>
                <a:cubicBezTo>
                  <a:pt x="4950628" y="5802876"/>
                  <a:pt x="4984393" y="5878194"/>
                  <a:pt x="5010660" y="5957270"/>
                </a:cubicBezTo>
                <a:cubicBezTo>
                  <a:pt x="4909357" y="5983626"/>
                  <a:pt x="4804297" y="6009991"/>
                  <a:pt x="4702985" y="6032579"/>
                </a:cubicBezTo>
                <a:cubicBezTo>
                  <a:pt x="4680475" y="5949737"/>
                  <a:pt x="4657965" y="5866895"/>
                  <a:pt x="4631699" y="5784053"/>
                </a:cubicBezTo>
                <a:cubicBezTo>
                  <a:pt x="4729253" y="5768987"/>
                  <a:pt x="4823058" y="5746399"/>
                  <a:pt x="4920612" y="5723800"/>
                </a:cubicBezTo>
                <a:close/>
                <a:moveTo>
                  <a:pt x="2349760" y="5723800"/>
                </a:moveTo>
                <a:cubicBezTo>
                  <a:pt x="2447314" y="5746399"/>
                  <a:pt x="2541119" y="5768987"/>
                  <a:pt x="2638673" y="5784053"/>
                </a:cubicBezTo>
                <a:cubicBezTo>
                  <a:pt x="2612406" y="5866895"/>
                  <a:pt x="2586139" y="5949737"/>
                  <a:pt x="2567387" y="6032579"/>
                </a:cubicBezTo>
                <a:cubicBezTo>
                  <a:pt x="2462326" y="6009991"/>
                  <a:pt x="2361015" y="5983626"/>
                  <a:pt x="2259712" y="5957270"/>
                </a:cubicBezTo>
                <a:cubicBezTo>
                  <a:pt x="2285979" y="5878194"/>
                  <a:pt x="2315995" y="5802876"/>
                  <a:pt x="2349760" y="5723800"/>
                </a:cubicBezTo>
                <a:close/>
                <a:moveTo>
                  <a:pt x="5243627" y="5639587"/>
                </a:moveTo>
                <a:cubicBezTo>
                  <a:pt x="5285472" y="5708204"/>
                  <a:pt x="5323515" y="5780640"/>
                  <a:pt x="5361551" y="5849257"/>
                </a:cubicBezTo>
                <a:cubicBezTo>
                  <a:pt x="5255041" y="5887371"/>
                  <a:pt x="5152332" y="5921684"/>
                  <a:pt x="5049623" y="5948367"/>
                </a:cubicBezTo>
                <a:cubicBezTo>
                  <a:pt x="5019192" y="5872129"/>
                  <a:pt x="4988751" y="5795882"/>
                  <a:pt x="4954518" y="5719644"/>
                </a:cubicBezTo>
                <a:cubicBezTo>
                  <a:pt x="5049623" y="5696772"/>
                  <a:pt x="5144719" y="5670089"/>
                  <a:pt x="5243627" y="5639587"/>
                </a:cubicBezTo>
                <a:close/>
                <a:moveTo>
                  <a:pt x="2026745" y="5639587"/>
                </a:moveTo>
                <a:cubicBezTo>
                  <a:pt x="2121851" y="5670089"/>
                  <a:pt x="2220749" y="5696772"/>
                  <a:pt x="2315854" y="5719644"/>
                </a:cubicBezTo>
                <a:cubicBezTo>
                  <a:pt x="2281621" y="5795882"/>
                  <a:pt x="2251180" y="5872129"/>
                  <a:pt x="2220749" y="5948367"/>
                </a:cubicBezTo>
                <a:cubicBezTo>
                  <a:pt x="2118040" y="5921684"/>
                  <a:pt x="2011530" y="5887371"/>
                  <a:pt x="1908821" y="5849257"/>
                </a:cubicBezTo>
                <a:cubicBezTo>
                  <a:pt x="1943054" y="5780640"/>
                  <a:pt x="1984900" y="5708204"/>
                  <a:pt x="2026745" y="5639587"/>
                </a:cubicBezTo>
                <a:close/>
                <a:moveTo>
                  <a:pt x="3913349" y="5583445"/>
                </a:moveTo>
                <a:cubicBezTo>
                  <a:pt x="3924833" y="5669833"/>
                  <a:pt x="3932490" y="5752472"/>
                  <a:pt x="3943975" y="5842617"/>
                </a:cubicBezTo>
                <a:cubicBezTo>
                  <a:pt x="3844449" y="5846366"/>
                  <a:pt x="3748751" y="5850123"/>
                  <a:pt x="3653054" y="5850123"/>
                </a:cubicBezTo>
                <a:cubicBezTo>
                  <a:pt x="3649226" y="5763735"/>
                  <a:pt x="3649226" y="5677348"/>
                  <a:pt x="3649226" y="5590960"/>
                </a:cubicBezTo>
                <a:cubicBezTo>
                  <a:pt x="3737267" y="5590960"/>
                  <a:pt x="3825308" y="5590960"/>
                  <a:pt x="3913349" y="5583445"/>
                </a:cubicBezTo>
                <a:close/>
                <a:moveTo>
                  <a:pt x="3353549" y="5583445"/>
                </a:moveTo>
                <a:cubicBezTo>
                  <a:pt x="3442757" y="5587256"/>
                  <a:pt x="3531956" y="5587256"/>
                  <a:pt x="3621155" y="5587256"/>
                </a:cubicBezTo>
                <a:cubicBezTo>
                  <a:pt x="3621155" y="5674881"/>
                  <a:pt x="3621155" y="5762507"/>
                  <a:pt x="3621155" y="5850123"/>
                </a:cubicBezTo>
                <a:cubicBezTo>
                  <a:pt x="3524193" y="5850123"/>
                  <a:pt x="3423359" y="5846312"/>
                  <a:pt x="3326406" y="5842503"/>
                </a:cubicBezTo>
                <a:cubicBezTo>
                  <a:pt x="3334160" y="5754885"/>
                  <a:pt x="3341923" y="5667261"/>
                  <a:pt x="3353549" y="5583445"/>
                </a:cubicBezTo>
                <a:close/>
                <a:moveTo>
                  <a:pt x="4212978" y="5569406"/>
                </a:moveTo>
                <a:cubicBezTo>
                  <a:pt x="4232199" y="5649772"/>
                  <a:pt x="4251411" y="5730148"/>
                  <a:pt x="4266785" y="5810515"/>
                </a:cubicBezTo>
                <a:cubicBezTo>
                  <a:pt x="4170708" y="5821469"/>
                  <a:pt x="4074630" y="5832433"/>
                  <a:pt x="3974707" y="5836083"/>
                </a:cubicBezTo>
                <a:cubicBezTo>
                  <a:pt x="3967024" y="5752065"/>
                  <a:pt x="3955495" y="5668038"/>
                  <a:pt x="3943966" y="5587671"/>
                </a:cubicBezTo>
                <a:cubicBezTo>
                  <a:pt x="4032351" y="5584020"/>
                  <a:pt x="4124592" y="5576717"/>
                  <a:pt x="4212978" y="5569406"/>
                </a:cubicBezTo>
                <a:close/>
                <a:moveTo>
                  <a:pt x="3061240" y="5569406"/>
                </a:moveTo>
                <a:cubicBezTo>
                  <a:pt x="3149635" y="5576717"/>
                  <a:pt x="3238020" y="5584020"/>
                  <a:pt x="3326415" y="5587671"/>
                </a:cubicBezTo>
                <a:cubicBezTo>
                  <a:pt x="3314886" y="5668038"/>
                  <a:pt x="3303357" y="5752065"/>
                  <a:pt x="3295665" y="5836083"/>
                </a:cubicBezTo>
                <a:cubicBezTo>
                  <a:pt x="3199587" y="5832433"/>
                  <a:pt x="3103519" y="5821469"/>
                  <a:pt x="3003595" y="5810515"/>
                </a:cubicBezTo>
                <a:cubicBezTo>
                  <a:pt x="3022807" y="5730148"/>
                  <a:pt x="3038182" y="5649772"/>
                  <a:pt x="3061240" y="5569406"/>
                </a:cubicBezTo>
                <a:close/>
                <a:moveTo>
                  <a:pt x="5525800" y="5542936"/>
                </a:moveTo>
                <a:lnTo>
                  <a:pt x="5525800" y="5787779"/>
                </a:lnTo>
                <a:lnTo>
                  <a:pt x="5396695" y="5836083"/>
                </a:lnTo>
                <a:cubicBezTo>
                  <a:pt x="5362037" y="5765734"/>
                  <a:pt x="5319687" y="5695375"/>
                  <a:pt x="5277329" y="5625017"/>
                </a:cubicBezTo>
                <a:cubicBezTo>
                  <a:pt x="5325461" y="5611339"/>
                  <a:pt x="5374554" y="5595707"/>
                  <a:pt x="5423647" y="5579094"/>
                </a:cubicBezTo>
                <a:close/>
                <a:moveTo>
                  <a:pt x="4497833" y="5527303"/>
                </a:moveTo>
                <a:cubicBezTo>
                  <a:pt x="4523747" y="5606963"/>
                  <a:pt x="4553357" y="5686632"/>
                  <a:pt x="4575565" y="5766291"/>
                </a:cubicBezTo>
                <a:cubicBezTo>
                  <a:pt x="4483025" y="5785255"/>
                  <a:pt x="4390483" y="5796634"/>
                  <a:pt x="4294237" y="5808012"/>
                </a:cubicBezTo>
                <a:cubicBezTo>
                  <a:pt x="4279429" y="5724560"/>
                  <a:pt x="4260924" y="5641109"/>
                  <a:pt x="4238715" y="5557655"/>
                </a:cubicBezTo>
                <a:cubicBezTo>
                  <a:pt x="4323855" y="5550070"/>
                  <a:pt x="4408988" y="5538682"/>
                  <a:pt x="4497833" y="5527303"/>
                </a:cubicBezTo>
                <a:close/>
                <a:moveTo>
                  <a:pt x="2765607" y="5527303"/>
                </a:moveTo>
                <a:cubicBezTo>
                  <a:pt x="2854293" y="5538682"/>
                  <a:pt x="2942980" y="5550070"/>
                  <a:pt x="3031666" y="5557655"/>
                </a:cubicBezTo>
                <a:cubicBezTo>
                  <a:pt x="3012383" y="5641109"/>
                  <a:pt x="2993109" y="5724560"/>
                  <a:pt x="2973827" y="5808012"/>
                </a:cubicBezTo>
                <a:cubicBezTo>
                  <a:pt x="2877431" y="5796634"/>
                  <a:pt x="2781026" y="5785255"/>
                  <a:pt x="2680775" y="5766291"/>
                </a:cubicBezTo>
                <a:cubicBezTo>
                  <a:pt x="2707767" y="5686632"/>
                  <a:pt x="2734760" y="5606963"/>
                  <a:pt x="2765607" y="5527303"/>
                </a:cubicBezTo>
                <a:close/>
                <a:moveTo>
                  <a:pt x="1692087" y="5527303"/>
                </a:moveTo>
                <a:cubicBezTo>
                  <a:pt x="1788961" y="5562483"/>
                  <a:pt x="1882121" y="5597662"/>
                  <a:pt x="1979003" y="5625017"/>
                </a:cubicBezTo>
                <a:cubicBezTo>
                  <a:pt x="1934284" y="5695375"/>
                  <a:pt x="1897027" y="5765734"/>
                  <a:pt x="1863492" y="5836083"/>
                </a:cubicBezTo>
                <a:cubicBezTo>
                  <a:pt x="1759157" y="5796996"/>
                  <a:pt x="1658544" y="5757909"/>
                  <a:pt x="1557940" y="5711006"/>
                </a:cubicBezTo>
                <a:cubicBezTo>
                  <a:pt x="1598927" y="5648472"/>
                  <a:pt x="1643646" y="5589847"/>
                  <a:pt x="1692087" y="5527303"/>
                </a:cubicBezTo>
                <a:close/>
                <a:moveTo>
                  <a:pt x="4800274" y="5485201"/>
                </a:moveTo>
                <a:cubicBezTo>
                  <a:pt x="4838945" y="5556321"/>
                  <a:pt x="4877617" y="5631170"/>
                  <a:pt x="4912417" y="5706029"/>
                </a:cubicBezTo>
                <a:cubicBezTo>
                  <a:pt x="4815747" y="5728485"/>
                  <a:pt x="4719067" y="5747202"/>
                  <a:pt x="4618525" y="5765910"/>
                </a:cubicBezTo>
                <a:cubicBezTo>
                  <a:pt x="4591462" y="5683572"/>
                  <a:pt x="4564390" y="5604975"/>
                  <a:pt x="4533455" y="5530115"/>
                </a:cubicBezTo>
                <a:cubicBezTo>
                  <a:pt x="4622397" y="5515147"/>
                  <a:pt x="4711331" y="5500178"/>
                  <a:pt x="4800274" y="5485201"/>
                </a:cubicBezTo>
                <a:close/>
                <a:moveTo>
                  <a:pt x="2470098" y="5485201"/>
                </a:moveTo>
                <a:cubicBezTo>
                  <a:pt x="2559041" y="5500178"/>
                  <a:pt x="2647975" y="5515147"/>
                  <a:pt x="2736917" y="5530115"/>
                </a:cubicBezTo>
                <a:cubicBezTo>
                  <a:pt x="2705982" y="5604975"/>
                  <a:pt x="2675046" y="5683572"/>
                  <a:pt x="2647975" y="5765910"/>
                </a:cubicBezTo>
                <a:cubicBezTo>
                  <a:pt x="2551305" y="5747202"/>
                  <a:pt x="2454625" y="5728485"/>
                  <a:pt x="2357955" y="5706029"/>
                </a:cubicBezTo>
                <a:cubicBezTo>
                  <a:pt x="2392755" y="5631170"/>
                  <a:pt x="2427563" y="5556321"/>
                  <a:pt x="2470098" y="5485201"/>
                </a:cubicBezTo>
                <a:close/>
                <a:moveTo>
                  <a:pt x="5093149" y="5415020"/>
                </a:moveTo>
                <a:cubicBezTo>
                  <a:pt x="5143066" y="5479508"/>
                  <a:pt x="5192993" y="5547789"/>
                  <a:pt x="5235227" y="5616069"/>
                </a:cubicBezTo>
                <a:cubicBezTo>
                  <a:pt x="5139229" y="5646422"/>
                  <a:pt x="5039394" y="5669179"/>
                  <a:pt x="4943396" y="5695729"/>
                </a:cubicBezTo>
                <a:cubicBezTo>
                  <a:pt x="4908835" y="5619862"/>
                  <a:pt x="4870438" y="5543996"/>
                  <a:pt x="4828195" y="5471922"/>
                </a:cubicBezTo>
                <a:cubicBezTo>
                  <a:pt x="4916519" y="5452958"/>
                  <a:pt x="5004833" y="5433993"/>
                  <a:pt x="5093149" y="5415020"/>
                </a:cubicBezTo>
                <a:close/>
                <a:moveTo>
                  <a:pt x="2172325" y="5415020"/>
                </a:moveTo>
                <a:cubicBezTo>
                  <a:pt x="2257590" y="5433993"/>
                  <a:pt x="2342863" y="5452958"/>
                  <a:pt x="2428137" y="5471922"/>
                </a:cubicBezTo>
                <a:cubicBezTo>
                  <a:pt x="2387353" y="5543996"/>
                  <a:pt x="2350281" y="5619862"/>
                  <a:pt x="2316915" y="5695729"/>
                </a:cubicBezTo>
                <a:cubicBezTo>
                  <a:pt x="2220519" y="5669179"/>
                  <a:pt x="2127827" y="5646422"/>
                  <a:pt x="2035145" y="5616069"/>
                </a:cubicBezTo>
                <a:cubicBezTo>
                  <a:pt x="2075929" y="5547789"/>
                  <a:pt x="2120418" y="5479508"/>
                  <a:pt x="2172325" y="5415020"/>
                </a:cubicBezTo>
                <a:close/>
                <a:moveTo>
                  <a:pt x="814578" y="5400989"/>
                </a:moveTo>
                <a:cubicBezTo>
                  <a:pt x="874884" y="5520027"/>
                  <a:pt x="938957" y="5635228"/>
                  <a:pt x="1010561" y="5754266"/>
                </a:cubicBezTo>
                <a:cubicBezTo>
                  <a:pt x="950255" y="5777308"/>
                  <a:pt x="893725" y="5796501"/>
                  <a:pt x="833428" y="5808021"/>
                </a:cubicBezTo>
                <a:cubicBezTo>
                  <a:pt x="750514" y="5688983"/>
                  <a:pt x="675135" y="5569945"/>
                  <a:pt x="603529" y="5447069"/>
                </a:cubicBezTo>
                <a:cubicBezTo>
                  <a:pt x="675135" y="5435549"/>
                  <a:pt x="746739" y="5420192"/>
                  <a:pt x="814578" y="5400989"/>
                </a:cubicBezTo>
                <a:close/>
                <a:moveTo>
                  <a:pt x="5386297" y="5330808"/>
                </a:moveTo>
                <a:lnTo>
                  <a:pt x="5525800" y="5481742"/>
                </a:lnTo>
                <a:lnTo>
                  <a:pt x="5525800" y="5527180"/>
                </a:lnTo>
                <a:lnTo>
                  <a:pt x="5267975" y="5611516"/>
                </a:lnTo>
                <a:cubicBezTo>
                  <a:pt x="5222177" y="5544305"/>
                  <a:pt x="5176380" y="5473142"/>
                  <a:pt x="5122943" y="5405931"/>
                </a:cubicBezTo>
                <a:cubicBezTo>
                  <a:pt x="5210728" y="5382210"/>
                  <a:pt x="5298513" y="5358489"/>
                  <a:pt x="5386297" y="5330808"/>
                </a:cubicBezTo>
                <a:close/>
                <a:moveTo>
                  <a:pt x="1874844" y="5330808"/>
                </a:moveTo>
                <a:cubicBezTo>
                  <a:pt x="1959791" y="5358489"/>
                  <a:pt x="2048433" y="5382210"/>
                  <a:pt x="2133388" y="5405931"/>
                </a:cubicBezTo>
                <a:cubicBezTo>
                  <a:pt x="2081676" y="5473142"/>
                  <a:pt x="2037355" y="5544305"/>
                  <a:pt x="1993034" y="5611516"/>
                </a:cubicBezTo>
                <a:cubicBezTo>
                  <a:pt x="1900696" y="5583844"/>
                  <a:pt x="1804663" y="5552218"/>
                  <a:pt x="1712325" y="5516632"/>
                </a:cubicBezTo>
                <a:cubicBezTo>
                  <a:pt x="1764037" y="5453373"/>
                  <a:pt x="1819436" y="5394067"/>
                  <a:pt x="1874844" y="5330808"/>
                </a:cubicBezTo>
                <a:close/>
                <a:moveTo>
                  <a:pt x="1049039" y="5330808"/>
                </a:moveTo>
                <a:cubicBezTo>
                  <a:pt x="1097949" y="5445646"/>
                  <a:pt x="1150615" y="5556656"/>
                  <a:pt x="1207049" y="5667658"/>
                </a:cubicBezTo>
                <a:cubicBezTo>
                  <a:pt x="1146859" y="5702112"/>
                  <a:pt x="1090424" y="5728910"/>
                  <a:pt x="1030234" y="5751871"/>
                </a:cubicBezTo>
                <a:cubicBezTo>
                  <a:pt x="962509" y="5637042"/>
                  <a:pt x="898561" y="5518375"/>
                  <a:pt x="842127" y="5403535"/>
                </a:cubicBezTo>
                <a:cubicBezTo>
                  <a:pt x="909842" y="5384404"/>
                  <a:pt x="981324" y="5357605"/>
                  <a:pt x="1049039" y="5330808"/>
                </a:cubicBezTo>
                <a:close/>
                <a:moveTo>
                  <a:pt x="3881617" y="5316768"/>
                </a:moveTo>
                <a:cubicBezTo>
                  <a:pt x="3893040" y="5399724"/>
                  <a:pt x="3904472" y="5478906"/>
                  <a:pt x="3915904" y="5561865"/>
                </a:cubicBezTo>
                <a:cubicBezTo>
                  <a:pt x="3828278" y="5565640"/>
                  <a:pt x="3740653" y="5569406"/>
                  <a:pt x="3653036" y="5569406"/>
                </a:cubicBezTo>
                <a:cubicBezTo>
                  <a:pt x="3653036" y="5486448"/>
                  <a:pt x="3653036" y="5403500"/>
                  <a:pt x="3649226" y="5324309"/>
                </a:cubicBezTo>
                <a:cubicBezTo>
                  <a:pt x="3729230" y="5324309"/>
                  <a:pt x="3805424" y="5320542"/>
                  <a:pt x="3881617" y="5316768"/>
                </a:cubicBezTo>
                <a:close/>
                <a:moveTo>
                  <a:pt x="3385395" y="5316768"/>
                </a:moveTo>
                <a:cubicBezTo>
                  <a:pt x="3462693" y="5320542"/>
                  <a:pt x="3539993" y="5324309"/>
                  <a:pt x="3621155" y="5324309"/>
                </a:cubicBezTo>
                <a:cubicBezTo>
                  <a:pt x="3617291" y="5403500"/>
                  <a:pt x="3617291" y="5486448"/>
                  <a:pt x="3617291" y="5569406"/>
                </a:cubicBezTo>
                <a:cubicBezTo>
                  <a:pt x="3528393" y="5569406"/>
                  <a:pt x="3439503" y="5565640"/>
                  <a:pt x="3354477" y="5561865"/>
                </a:cubicBezTo>
                <a:cubicBezTo>
                  <a:pt x="3362204" y="5478906"/>
                  <a:pt x="3373804" y="5399724"/>
                  <a:pt x="3385395" y="5316768"/>
                </a:cubicBezTo>
                <a:close/>
                <a:moveTo>
                  <a:pt x="4146403" y="5302736"/>
                </a:moveTo>
                <a:cubicBezTo>
                  <a:pt x="4169072" y="5377047"/>
                  <a:pt x="4191750" y="5455062"/>
                  <a:pt x="4210644" y="5536799"/>
                </a:cubicBezTo>
                <a:cubicBezTo>
                  <a:pt x="4123726" y="5544234"/>
                  <a:pt x="4036817" y="5551661"/>
                  <a:pt x="3953682" y="5555374"/>
                </a:cubicBezTo>
                <a:cubicBezTo>
                  <a:pt x="3942348" y="5473637"/>
                  <a:pt x="3931013" y="5391909"/>
                  <a:pt x="3915895" y="5313885"/>
                </a:cubicBezTo>
                <a:cubicBezTo>
                  <a:pt x="3995245" y="5310172"/>
                  <a:pt x="4070829" y="5306450"/>
                  <a:pt x="4146403" y="5302736"/>
                </a:cubicBezTo>
                <a:close/>
                <a:moveTo>
                  <a:pt x="3123977" y="5302736"/>
                </a:moveTo>
                <a:cubicBezTo>
                  <a:pt x="3199552" y="5306450"/>
                  <a:pt x="3278911" y="5310172"/>
                  <a:pt x="3354486" y="5313885"/>
                </a:cubicBezTo>
                <a:cubicBezTo>
                  <a:pt x="3343151" y="5391909"/>
                  <a:pt x="3331808" y="5473637"/>
                  <a:pt x="3320473" y="5555374"/>
                </a:cubicBezTo>
                <a:cubicBezTo>
                  <a:pt x="3233564" y="5551661"/>
                  <a:pt x="3146646" y="5544234"/>
                  <a:pt x="3059737" y="5536799"/>
                </a:cubicBezTo>
                <a:cubicBezTo>
                  <a:pt x="3078631" y="5455062"/>
                  <a:pt x="3101299" y="5377047"/>
                  <a:pt x="3123977" y="5302736"/>
                </a:cubicBezTo>
                <a:close/>
                <a:moveTo>
                  <a:pt x="4397512" y="5274665"/>
                </a:moveTo>
                <a:cubicBezTo>
                  <a:pt x="4431295" y="5351964"/>
                  <a:pt x="4461328" y="5429263"/>
                  <a:pt x="4491353" y="5510425"/>
                </a:cubicBezTo>
                <a:cubicBezTo>
                  <a:pt x="4408775" y="5522025"/>
                  <a:pt x="4322433" y="5533616"/>
                  <a:pt x="4236097" y="5541343"/>
                </a:cubicBezTo>
                <a:cubicBezTo>
                  <a:pt x="4213579" y="5460181"/>
                  <a:pt x="4191051" y="5379018"/>
                  <a:pt x="4168533" y="5297856"/>
                </a:cubicBezTo>
                <a:cubicBezTo>
                  <a:pt x="4243604" y="5293993"/>
                  <a:pt x="4322433" y="5286265"/>
                  <a:pt x="4397512" y="5274665"/>
                </a:cubicBezTo>
                <a:close/>
                <a:moveTo>
                  <a:pt x="2875495" y="5274665"/>
                </a:moveTo>
                <a:cubicBezTo>
                  <a:pt x="2949708" y="5286265"/>
                  <a:pt x="3023912" y="5293993"/>
                  <a:pt x="3101839" y="5297856"/>
                </a:cubicBezTo>
                <a:cubicBezTo>
                  <a:pt x="3075863" y="5379018"/>
                  <a:pt x="3053601" y="5460181"/>
                  <a:pt x="3035043" y="5541343"/>
                </a:cubicBezTo>
                <a:cubicBezTo>
                  <a:pt x="2949708" y="5533616"/>
                  <a:pt x="2864363" y="5522025"/>
                  <a:pt x="2779019" y="5510425"/>
                </a:cubicBezTo>
                <a:cubicBezTo>
                  <a:pt x="2808699" y="5429263"/>
                  <a:pt x="2842101" y="5351964"/>
                  <a:pt x="2875495" y="5274665"/>
                </a:cubicBezTo>
                <a:close/>
                <a:moveTo>
                  <a:pt x="4655490" y="5246594"/>
                </a:moveTo>
                <a:cubicBezTo>
                  <a:pt x="4701589" y="5316166"/>
                  <a:pt x="4743841" y="5385729"/>
                  <a:pt x="4786093" y="5455300"/>
                </a:cubicBezTo>
                <a:cubicBezTo>
                  <a:pt x="4697743" y="5473602"/>
                  <a:pt x="4609392" y="5484591"/>
                  <a:pt x="4521041" y="5499232"/>
                </a:cubicBezTo>
                <a:cubicBezTo>
                  <a:pt x="4490319" y="5422350"/>
                  <a:pt x="4455741" y="5349118"/>
                  <a:pt x="4421171" y="5275885"/>
                </a:cubicBezTo>
                <a:cubicBezTo>
                  <a:pt x="4498001" y="5268565"/>
                  <a:pt x="4574823" y="5257585"/>
                  <a:pt x="4655490" y="5246594"/>
                </a:cubicBezTo>
                <a:close/>
                <a:moveTo>
                  <a:pt x="2609860" y="5246594"/>
                </a:moveTo>
                <a:cubicBezTo>
                  <a:pt x="2683728" y="5257585"/>
                  <a:pt x="2761301" y="5268565"/>
                  <a:pt x="2835170" y="5275885"/>
                </a:cubicBezTo>
                <a:cubicBezTo>
                  <a:pt x="2798231" y="5349118"/>
                  <a:pt x="2768684" y="5422350"/>
                  <a:pt x="2735441" y="5499232"/>
                </a:cubicBezTo>
                <a:cubicBezTo>
                  <a:pt x="2654181" y="5484591"/>
                  <a:pt x="2569235" y="5473602"/>
                  <a:pt x="2484279" y="5455300"/>
                </a:cubicBezTo>
                <a:cubicBezTo>
                  <a:pt x="2521218" y="5385729"/>
                  <a:pt x="2565539" y="5316166"/>
                  <a:pt x="2609860" y="5246594"/>
                </a:cubicBezTo>
                <a:close/>
                <a:moveTo>
                  <a:pt x="1273393" y="5232563"/>
                </a:moveTo>
                <a:cubicBezTo>
                  <a:pt x="1315504" y="5336899"/>
                  <a:pt x="1357606" y="5441234"/>
                  <a:pt x="1403545" y="5545570"/>
                </a:cubicBezTo>
                <a:cubicBezTo>
                  <a:pt x="1342302" y="5586558"/>
                  <a:pt x="1284878" y="5620092"/>
                  <a:pt x="1223636" y="5653627"/>
                </a:cubicBezTo>
                <a:cubicBezTo>
                  <a:pt x="1166220" y="5545570"/>
                  <a:pt x="1116453" y="5433781"/>
                  <a:pt x="1066695" y="5325723"/>
                </a:cubicBezTo>
                <a:cubicBezTo>
                  <a:pt x="1135594" y="5299642"/>
                  <a:pt x="1204494" y="5269829"/>
                  <a:pt x="1273393" y="5232563"/>
                </a:cubicBezTo>
                <a:close/>
                <a:moveTo>
                  <a:pt x="4916766" y="5190454"/>
                </a:moveTo>
                <a:cubicBezTo>
                  <a:pt x="4977815" y="5261050"/>
                  <a:pt x="5031233" y="5327713"/>
                  <a:pt x="5080833" y="5398310"/>
                </a:cubicBezTo>
                <a:cubicBezTo>
                  <a:pt x="4996894" y="5417921"/>
                  <a:pt x="4909136" y="5437521"/>
                  <a:pt x="4821378" y="5457131"/>
                </a:cubicBezTo>
                <a:cubicBezTo>
                  <a:pt x="4779409" y="5378700"/>
                  <a:pt x="4733629" y="5304186"/>
                  <a:pt x="4687840" y="5233598"/>
                </a:cubicBezTo>
                <a:cubicBezTo>
                  <a:pt x="4764149" y="5221831"/>
                  <a:pt x="4840457" y="5206147"/>
                  <a:pt x="4916766" y="5190454"/>
                </a:cubicBezTo>
                <a:close/>
                <a:moveTo>
                  <a:pt x="2352014" y="5190454"/>
                </a:moveTo>
                <a:cubicBezTo>
                  <a:pt x="2427589" y="5206147"/>
                  <a:pt x="2506948" y="5221831"/>
                  <a:pt x="2582523" y="5233598"/>
                </a:cubicBezTo>
                <a:cubicBezTo>
                  <a:pt x="2537176" y="5304186"/>
                  <a:pt x="2491829" y="5378700"/>
                  <a:pt x="2450267" y="5457131"/>
                </a:cubicBezTo>
                <a:cubicBezTo>
                  <a:pt x="2363357" y="5437521"/>
                  <a:pt x="2276439" y="5417921"/>
                  <a:pt x="2189530" y="5398310"/>
                </a:cubicBezTo>
                <a:cubicBezTo>
                  <a:pt x="2242436" y="5327713"/>
                  <a:pt x="2295333" y="5261050"/>
                  <a:pt x="2352014" y="5190454"/>
                </a:cubicBezTo>
                <a:close/>
                <a:moveTo>
                  <a:pt x="5175355" y="5148351"/>
                </a:moveTo>
                <a:cubicBezTo>
                  <a:pt x="5248515" y="5203414"/>
                  <a:pt x="5313976" y="5262146"/>
                  <a:pt x="5375581" y="5320887"/>
                </a:cubicBezTo>
                <a:cubicBezTo>
                  <a:pt x="5287019" y="5342911"/>
                  <a:pt x="5198465" y="5364934"/>
                  <a:pt x="5109903" y="5386958"/>
                </a:cubicBezTo>
                <a:cubicBezTo>
                  <a:pt x="5059844" y="5320887"/>
                  <a:pt x="5002084" y="5258477"/>
                  <a:pt x="4940479" y="5196077"/>
                </a:cubicBezTo>
                <a:cubicBezTo>
                  <a:pt x="5021340" y="5181390"/>
                  <a:pt x="5098347" y="5163037"/>
                  <a:pt x="5175355" y="5148351"/>
                </a:cubicBezTo>
                <a:close/>
                <a:moveTo>
                  <a:pt x="2086521" y="5148351"/>
                </a:moveTo>
                <a:cubicBezTo>
                  <a:pt x="2165473" y="5163037"/>
                  <a:pt x="2240659" y="5181390"/>
                  <a:pt x="2315854" y="5196077"/>
                </a:cubicBezTo>
                <a:cubicBezTo>
                  <a:pt x="2259464" y="5258477"/>
                  <a:pt x="2203066" y="5320887"/>
                  <a:pt x="2150434" y="5386958"/>
                </a:cubicBezTo>
                <a:cubicBezTo>
                  <a:pt x="2067725" y="5364934"/>
                  <a:pt x="1981257" y="5342911"/>
                  <a:pt x="1894790" y="5320887"/>
                </a:cubicBezTo>
                <a:cubicBezTo>
                  <a:pt x="1954946" y="5262146"/>
                  <a:pt x="2018850" y="5203414"/>
                  <a:pt x="2086521" y="5148351"/>
                </a:cubicBezTo>
                <a:close/>
                <a:moveTo>
                  <a:pt x="1505582" y="5092209"/>
                </a:moveTo>
                <a:cubicBezTo>
                  <a:pt x="1535810" y="5191443"/>
                  <a:pt x="1566038" y="5290677"/>
                  <a:pt x="1600050" y="5386100"/>
                </a:cubicBezTo>
                <a:cubicBezTo>
                  <a:pt x="1543369" y="5439528"/>
                  <a:pt x="1486688" y="5485334"/>
                  <a:pt x="1426223" y="5527312"/>
                </a:cubicBezTo>
                <a:cubicBezTo>
                  <a:pt x="1384660" y="5424268"/>
                  <a:pt x="1343089" y="5317395"/>
                  <a:pt x="1305301" y="5214342"/>
                </a:cubicBezTo>
                <a:cubicBezTo>
                  <a:pt x="1373317" y="5176174"/>
                  <a:pt x="1441341" y="5138015"/>
                  <a:pt x="1505582" y="5092209"/>
                </a:cubicBezTo>
                <a:close/>
                <a:moveTo>
                  <a:pt x="3836978" y="5064129"/>
                </a:moveTo>
                <a:cubicBezTo>
                  <a:pt x="3848021" y="5139882"/>
                  <a:pt x="3862750" y="5219416"/>
                  <a:pt x="3873793" y="5298952"/>
                </a:cubicBezTo>
                <a:cubicBezTo>
                  <a:pt x="3800163" y="5298952"/>
                  <a:pt x="3726533" y="5302736"/>
                  <a:pt x="3649226" y="5302736"/>
                </a:cubicBezTo>
                <a:cubicBezTo>
                  <a:pt x="3649226" y="5223202"/>
                  <a:pt x="3649226" y="5143666"/>
                  <a:pt x="3649226" y="5067922"/>
                </a:cubicBezTo>
                <a:cubicBezTo>
                  <a:pt x="3711813" y="5067922"/>
                  <a:pt x="3774391" y="5064129"/>
                  <a:pt x="3836978" y="5064129"/>
                </a:cubicBezTo>
                <a:close/>
                <a:moveTo>
                  <a:pt x="3430273" y="5064129"/>
                </a:moveTo>
                <a:cubicBezTo>
                  <a:pt x="3493903" y="5064129"/>
                  <a:pt x="3557525" y="5067922"/>
                  <a:pt x="3621155" y="5067922"/>
                </a:cubicBezTo>
                <a:cubicBezTo>
                  <a:pt x="3621155" y="5143666"/>
                  <a:pt x="3621155" y="5223202"/>
                  <a:pt x="3621155" y="5302736"/>
                </a:cubicBezTo>
                <a:cubicBezTo>
                  <a:pt x="3546296" y="5302736"/>
                  <a:pt x="3471446" y="5298952"/>
                  <a:pt x="3396588" y="5298952"/>
                </a:cubicBezTo>
                <a:cubicBezTo>
                  <a:pt x="3404076" y="5219416"/>
                  <a:pt x="3419045" y="5139882"/>
                  <a:pt x="3430273" y="5064129"/>
                </a:cubicBezTo>
                <a:close/>
                <a:moveTo>
                  <a:pt x="4065347" y="5050098"/>
                </a:moveTo>
                <a:cubicBezTo>
                  <a:pt x="4091641" y="5124666"/>
                  <a:pt x="4114177" y="5199232"/>
                  <a:pt x="4140471" y="5277521"/>
                </a:cubicBezTo>
                <a:cubicBezTo>
                  <a:pt x="4061589" y="5281252"/>
                  <a:pt x="3986475" y="5284983"/>
                  <a:pt x="3911351" y="5288705"/>
                </a:cubicBezTo>
                <a:cubicBezTo>
                  <a:pt x="3900087" y="5210416"/>
                  <a:pt x="3885057" y="5135849"/>
                  <a:pt x="3873793" y="5061282"/>
                </a:cubicBezTo>
                <a:cubicBezTo>
                  <a:pt x="3937644" y="5057560"/>
                  <a:pt x="4001496" y="5053829"/>
                  <a:pt x="4065347" y="5050098"/>
                </a:cubicBezTo>
                <a:close/>
                <a:moveTo>
                  <a:pt x="3202293" y="5050098"/>
                </a:moveTo>
                <a:cubicBezTo>
                  <a:pt x="3267055" y="5053829"/>
                  <a:pt x="3331826" y="5057560"/>
                  <a:pt x="3396588" y="5061282"/>
                </a:cubicBezTo>
                <a:cubicBezTo>
                  <a:pt x="3381345" y="5135849"/>
                  <a:pt x="3369923" y="5210416"/>
                  <a:pt x="3358491" y="5288705"/>
                </a:cubicBezTo>
                <a:cubicBezTo>
                  <a:pt x="3282297" y="5288705"/>
                  <a:pt x="3206103" y="5281252"/>
                  <a:pt x="3129910" y="5277521"/>
                </a:cubicBezTo>
                <a:cubicBezTo>
                  <a:pt x="3152764" y="5199232"/>
                  <a:pt x="3175628" y="5124666"/>
                  <a:pt x="3202293" y="5050098"/>
                </a:cubicBezTo>
                <a:close/>
                <a:moveTo>
                  <a:pt x="4272223" y="5036067"/>
                </a:moveTo>
                <a:cubicBezTo>
                  <a:pt x="4312751" y="5106903"/>
                  <a:pt x="4345915" y="5181470"/>
                  <a:pt x="4379069" y="5256038"/>
                </a:cubicBezTo>
                <a:cubicBezTo>
                  <a:pt x="4305387" y="5263491"/>
                  <a:pt x="4231695" y="5270953"/>
                  <a:pt x="4158003" y="5274674"/>
                </a:cubicBezTo>
                <a:cubicBezTo>
                  <a:pt x="4135900" y="5200107"/>
                  <a:pt x="4110110" y="5125549"/>
                  <a:pt x="4084320" y="5050982"/>
                </a:cubicBezTo>
                <a:cubicBezTo>
                  <a:pt x="4146951" y="5047251"/>
                  <a:pt x="4209591" y="5043529"/>
                  <a:pt x="4272223" y="5036067"/>
                </a:cubicBezTo>
                <a:close/>
                <a:moveTo>
                  <a:pt x="2987822" y="5036067"/>
                </a:moveTo>
                <a:cubicBezTo>
                  <a:pt x="3052629" y="5043529"/>
                  <a:pt x="3121245" y="5047251"/>
                  <a:pt x="3186051" y="5050982"/>
                </a:cubicBezTo>
                <a:cubicBezTo>
                  <a:pt x="3159369" y="5125549"/>
                  <a:pt x="3132677" y="5200107"/>
                  <a:pt x="3105994" y="5274674"/>
                </a:cubicBezTo>
                <a:cubicBezTo>
                  <a:pt x="3029756" y="5270953"/>
                  <a:pt x="2953509" y="5263491"/>
                  <a:pt x="2877272" y="5256038"/>
                </a:cubicBezTo>
                <a:cubicBezTo>
                  <a:pt x="2911575" y="5181470"/>
                  <a:pt x="2949699" y="5106903"/>
                  <a:pt x="2987822" y="5036067"/>
                </a:cubicBezTo>
                <a:close/>
                <a:moveTo>
                  <a:pt x="5525800" y="5009780"/>
                </a:moveTo>
                <a:lnTo>
                  <a:pt x="5525800" y="5252789"/>
                </a:lnTo>
                <a:lnTo>
                  <a:pt x="5473825" y="5202662"/>
                </a:lnTo>
                <a:close/>
                <a:moveTo>
                  <a:pt x="4493687" y="5007996"/>
                </a:moveTo>
                <a:cubicBezTo>
                  <a:pt x="4548273" y="5078832"/>
                  <a:pt x="4598951" y="5145946"/>
                  <a:pt x="4645739" y="5216782"/>
                </a:cubicBezTo>
                <a:cubicBezTo>
                  <a:pt x="4567767" y="5227966"/>
                  <a:pt x="4489788" y="5235419"/>
                  <a:pt x="4411808" y="5246603"/>
                </a:cubicBezTo>
                <a:cubicBezTo>
                  <a:pt x="4376727" y="5172037"/>
                  <a:pt x="4337737" y="5101200"/>
                  <a:pt x="4294847" y="5030365"/>
                </a:cubicBezTo>
                <a:cubicBezTo>
                  <a:pt x="4361131" y="5022911"/>
                  <a:pt x="4427404" y="5015458"/>
                  <a:pt x="4493687" y="5007996"/>
                </a:cubicBezTo>
                <a:close/>
                <a:moveTo>
                  <a:pt x="2768993" y="5007996"/>
                </a:moveTo>
                <a:cubicBezTo>
                  <a:pt x="2835629" y="5015458"/>
                  <a:pt x="2898553" y="5022911"/>
                  <a:pt x="2961484" y="5030365"/>
                </a:cubicBezTo>
                <a:cubicBezTo>
                  <a:pt x="2920762" y="5101200"/>
                  <a:pt x="2883752" y="5172037"/>
                  <a:pt x="2850430" y="5246603"/>
                </a:cubicBezTo>
                <a:cubicBezTo>
                  <a:pt x="2772697" y="5235419"/>
                  <a:pt x="2698670" y="5227966"/>
                  <a:pt x="2624633" y="5216782"/>
                </a:cubicBezTo>
                <a:cubicBezTo>
                  <a:pt x="2672756" y="5145946"/>
                  <a:pt x="2720879" y="5078832"/>
                  <a:pt x="2768993" y="5007996"/>
                </a:cubicBezTo>
                <a:close/>
                <a:moveTo>
                  <a:pt x="640255" y="5007996"/>
                </a:moveTo>
                <a:cubicBezTo>
                  <a:pt x="689705" y="5122465"/>
                  <a:pt x="742964" y="5240743"/>
                  <a:pt x="800025" y="5355209"/>
                </a:cubicBezTo>
                <a:cubicBezTo>
                  <a:pt x="727749" y="5374279"/>
                  <a:pt x="655472" y="5389548"/>
                  <a:pt x="583194" y="5400989"/>
                </a:cubicBezTo>
                <a:cubicBezTo>
                  <a:pt x="514720" y="5282711"/>
                  <a:pt x="450055" y="5164433"/>
                  <a:pt x="392993" y="5042337"/>
                </a:cubicBezTo>
                <a:cubicBezTo>
                  <a:pt x="476684" y="5034706"/>
                  <a:pt x="560367" y="5023256"/>
                  <a:pt x="640255" y="5007996"/>
                </a:cubicBezTo>
                <a:close/>
                <a:moveTo>
                  <a:pt x="4712684" y="4979926"/>
                </a:moveTo>
                <a:cubicBezTo>
                  <a:pt x="4780903" y="5045350"/>
                  <a:pt x="4841536" y="5110775"/>
                  <a:pt x="4898377" y="5176201"/>
                </a:cubicBezTo>
                <a:cubicBezTo>
                  <a:pt x="4822589" y="5191593"/>
                  <a:pt x="4746793" y="5206986"/>
                  <a:pt x="4670997" y="5218533"/>
                </a:cubicBezTo>
                <a:cubicBezTo>
                  <a:pt x="4621735" y="5145415"/>
                  <a:pt x="4572471" y="5076144"/>
                  <a:pt x="4519415" y="5006865"/>
                </a:cubicBezTo>
                <a:cubicBezTo>
                  <a:pt x="4583841" y="4999173"/>
                  <a:pt x="4648267" y="4987626"/>
                  <a:pt x="4712684" y="4979926"/>
                </a:cubicBezTo>
                <a:close/>
                <a:moveTo>
                  <a:pt x="2548617" y="4979926"/>
                </a:moveTo>
                <a:cubicBezTo>
                  <a:pt x="2618657" y="4987626"/>
                  <a:pt x="2684798" y="4999173"/>
                  <a:pt x="2750948" y="5006865"/>
                </a:cubicBezTo>
                <a:cubicBezTo>
                  <a:pt x="2696469" y="5076144"/>
                  <a:pt x="2641998" y="5145415"/>
                  <a:pt x="2595307" y="5218533"/>
                </a:cubicBezTo>
                <a:cubicBezTo>
                  <a:pt x="2517487" y="5206986"/>
                  <a:pt x="2435776" y="5191593"/>
                  <a:pt x="2357955" y="5176201"/>
                </a:cubicBezTo>
                <a:cubicBezTo>
                  <a:pt x="2420215" y="5110775"/>
                  <a:pt x="2482467" y="5045350"/>
                  <a:pt x="2548617" y="4979926"/>
                </a:cubicBezTo>
                <a:close/>
                <a:moveTo>
                  <a:pt x="4932698" y="4951854"/>
                </a:moveTo>
                <a:cubicBezTo>
                  <a:pt x="5010403" y="5011745"/>
                  <a:pt x="5084413" y="5071627"/>
                  <a:pt x="5151015" y="5127769"/>
                </a:cubicBezTo>
                <a:cubicBezTo>
                  <a:pt x="5077013" y="5146485"/>
                  <a:pt x="5003003" y="5161453"/>
                  <a:pt x="4928993" y="5176423"/>
                </a:cubicBezTo>
                <a:cubicBezTo>
                  <a:pt x="4869793" y="5112800"/>
                  <a:pt x="4810592" y="5049170"/>
                  <a:pt x="4743982" y="4985540"/>
                </a:cubicBezTo>
                <a:cubicBezTo>
                  <a:pt x="4806887" y="4974311"/>
                  <a:pt x="4869793" y="4963083"/>
                  <a:pt x="4932698" y="4951854"/>
                </a:cubicBezTo>
                <a:close/>
                <a:moveTo>
                  <a:pt x="2329124" y="4951854"/>
                </a:moveTo>
                <a:cubicBezTo>
                  <a:pt x="2397405" y="4963083"/>
                  <a:pt x="2461893" y="4974311"/>
                  <a:pt x="2526381" y="4985540"/>
                </a:cubicBezTo>
                <a:cubicBezTo>
                  <a:pt x="2458100" y="5049170"/>
                  <a:pt x="2393612" y="5112800"/>
                  <a:pt x="2336710" y="5176423"/>
                </a:cubicBezTo>
                <a:cubicBezTo>
                  <a:pt x="2260843" y="5161453"/>
                  <a:pt x="2184977" y="5146485"/>
                  <a:pt x="2105317" y="5127769"/>
                </a:cubicBezTo>
                <a:cubicBezTo>
                  <a:pt x="2177391" y="5071627"/>
                  <a:pt x="2253258" y="5011745"/>
                  <a:pt x="2329124" y="4951854"/>
                </a:cubicBezTo>
                <a:close/>
                <a:moveTo>
                  <a:pt x="897987" y="4951854"/>
                </a:moveTo>
                <a:cubicBezTo>
                  <a:pt x="935226" y="5063219"/>
                  <a:pt x="976187" y="5174575"/>
                  <a:pt x="1024593" y="5289766"/>
                </a:cubicBezTo>
                <a:cubicBezTo>
                  <a:pt x="953845" y="5316652"/>
                  <a:pt x="886821" y="5339693"/>
                  <a:pt x="816063" y="5358887"/>
                </a:cubicBezTo>
                <a:cubicBezTo>
                  <a:pt x="756482" y="5239849"/>
                  <a:pt x="708077" y="5124657"/>
                  <a:pt x="659671" y="5005619"/>
                </a:cubicBezTo>
                <a:cubicBezTo>
                  <a:pt x="741594" y="4990252"/>
                  <a:pt x="819785" y="4971058"/>
                  <a:pt x="897987" y="4951854"/>
                </a:cubicBezTo>
                <a:close/>
                <a:moveTo>
                  <a:pt x="1728937" y="4937816"/>
                </a:moveTo>
                <a:cubicBezTo>
                  <a:pt x="1747716" y="5024839"/>
                  <a:pt x="1774010" y="5115638"/>
                  <a:pt x="1796546" y="5202662"/>
                </a:cubicBezTo>
                <a:cubicBezTo>
                  <a:pt x="1740201" y="5263199"/>
                  <a:pt x="1680108" y="5319950"/>
                  <a:pt x="1623771" y="5372918"/>
                </a:cubicBezTo>
                <a:cubicBezTo>
                  <a:pt x="1589962" y="5274550"/>
                  <a:pt x="1559920" y="5176174"/>
                  <a:pt x="1529869" y="5081591"/>
                </a:cubicBezTo>
                <a:cubicBezTo>
                  <a:pt x="1597478" y="5036191"/>
                  <a:pt x="1661329" y="4990783"/>
                  <a:pt x="1728937" y="4937816"/>
                </a:cubicBezTo>
                <a:close/>
                <a:moveTo>
                  <a:pt x="1150112" y="4867642"/>
                </a:moveTo>
                <a:cubicBezTo>
                  <a:pt x="1179456" y="4973172"/>
                  <a:pt x="1212477" y="5078700"/>
                  <a:pt x="1249160" y="5184229"/>
                </a:cubicBezTo>
                <a:cubicBezTo>
                  <a:pt x="1183126" y="5218144"/>
                  <a:pt x="1117098" y="5248292"/>
                  <a:pt x="1047394" y="5274674"/>
                </a:cubicBezTo>
                <a:cubicBezTo>
                  <a:pt x="1003375" y="5165379"/>
                  <a:pt x="963023" y="5052317"/>
                  <a:pt x="926341" y="4943022"/>
                </a:cubicBezTo>
                <a:cubicBezTo>
                  <a:pt x="999705" y="4920406"/>
                  <a:pt x="1076747" y="4897791"/>
                  <a:pt x="1150112" y="4867642"/>
                </a:cubicBezTo>
                <a:close/>
                <a:moveTo>
                  <a:pt x="3971586" y="4811491"/>
                </a:moveTo>
                <a:cubicBezTo>
                  <a:pt x="4002380" y="4880002"/>
                  <a:pt x="4029319" y="4952323"/>
                  <a:pt x="4056258" y="5028446"/>
                </a:cubicBezTo>
                <a:cubicBezTo>
                  <a:pt x="3990833" y="5032257"/>
                  <a:pt x="3929254" y="5036058"/>
                  <a:pt x="3863829" y="5036058"/>
                </a:cubicBezTo>
                <a:cubicBezTo>
                  <a:pt x="3848436" y="4959935"/>
                  <a:pt x="3833044" y="4887615"/>
                  <a:pt x="3817651" y="4815302"/>
                </a:cubicBezTo>
                <a:cubicBezTo>
                  <a:pt x="3867684" y="4815302"/>
                  <a:pt x="3921562" y="4811491"/>
                  <a:pt x="3971586" y="4811491"/>
                </a:cubicBezTo>
                <a:close/>
                <a:moveTo>
                  <a:pt x="3649226" y="4811491"/>
                </a:moveTo>
                <a:cubicBezTo>
                  <a:pt x="3695739" y="4811491"/>
                  <a:pt x="3745825" y="4811491"/>
                  <a:pt x="3792339" y="4811491"/>
                </a:cubicBezTo>
                <a:cubicBezTo>
                  <a:pt x="3806644" y="4883812"/>
                  <a:pt x="3820958" y="4956135"/>
                  <a:pt x="3831691" y="5032257"/>
                </a:cubicBezTo>
                <a:cubicBezTo>
                  <a:pt x="3770872" y="5036058"/>
                  <a:pt x="3713625" y="5036058"/>
                  <a:pt x="3652807" y="5036058"/>
                </a:cubicBezTo>
                <a:cubicBezTo>
                  <a:pt x="3649226" y="4959935"/>
                  <a:pt x="3649226" y="4883812"/>
                  <a:pt x="3649226" y="4811491"/>
                </a:cubicBezTo>
                <a:close/>
                <a:moveTo>
                  <a:pt x="3474470" y="4811491"/>
                </a:moveTo>
                <a:cubicBezTo>
                  <a:pt x="3524556" y="4811491"/>
                  <a:pt x="3571069" y="4811491"/>
                  <a:pt x="3621155" y="4811491"/>
                </a:cubicBezTo>
                <a:cubicBezTo>
                  <a:pt x="3621155" y="4883812"/>
                  <a:pt x="3617574" y="4959935"/>
                  <a:pt x="3617574" y="5036058"/>
                </a:cubicBezTo>
                <a:cubicBezTo>
                  <a:pt x="3556755" y="5036058"/>
                  <a:pt x="3499509" y="5036058"/>
                  <a:pt x="3438689" y="5032257"/>
                </a:cubicBezTo>
                <a:cubicBezTo>
                  <a:pt x="3449423" y="4956135"/>
                  <a:pt x="3460156" y="4883812"/>
                  <a:pt x="3474470" y="4811491"/>
                </a:cubicBezTo>
                <a:close/>
                <a:moveTo>
                  <a:pt x="3294940" y="4811491"/>
                </a:moveTo>
                <a:cubicBezTo>
                  <a:pt x="3348819" y="4811491"/>
                  <a:pt x="3398851" y="4815302"/>
                  <a:pt x="3452729" y="4815302"/>
                </a:cubicBezTo>
                <a:cubicBezTo>
                  <a:pt x="3437337" y="4887615"/>
                  <a:pt x="3421944" y="4959935"/>
                  <a:pt x="3406543" y="5036058"/>
                </a:cubicBezTo>
                <a:cubicBezTo>
                  <a:pt x="3341118" y="5036058"/>
                  <a:pt x="3275701" y="5032257"/>
                  <a:pt x="3214123" y="5028446"/>
                </a:cubicBezTo>
                <a:cubicBezTo>
                  <a:pt x="3241062" y="4952323"/>
                  <a:pt x="3268001" y="4880002"/>
                  <a:pt x="3294940" y="4811491"/>
                </a:cubicBezTo>
                <a:close/>
                <a:moveTo>
                  <a:pt x="4143725" y="4797460"/>
                </a:moveTo>
                <a:cubicBezTo>
                  <a:pt x="4186021" y="4864830"/>
                  <a:pt x="4228326" y="4935949"/>
                  <a:pt x="4266777" y="5007060"/>
                </a:cubicBezTo>
                <a:cubicBezTo>
                  <a:pt x="4205251" y="5010799"/>
                  <a:pt x="4139879" y="5018288"/>
                  <a:pt x="4074507" y="5022027"/>
                </a:cubicBezTo>
                <a:cubicBezTo>
                  <a:pt x="4047594" y="4947177"/>
                  <a:pt x="4016827" y="4876059"/>
                  <a:pt x="3986068" y="4804949"/>
                </a:cubicBezTo>
                <a:cubicBezTo>
                  <a:pt x="4039902" y="4804949"/>
                  <a:pt x="4089890" y="4801209"/>
                  <a:pt x="4143725" y="4797460"/>
                </a:cubicBezTo>
                <a:close/>
                <a:moveTo>
                  <a:pt x="3128769" y="4797460"/>
                </a:moveTo>
                <a:cubicBezTo>
                  <a:pt x="3181870" y="4801209"/>
                  <a:pt x="3231186" y="4804949"/>
                  <a:pt x="3284295" y="4804949"/>
                </a:cubicBezTo>
                <a:cubicBezTo>
                  <a:pt x="3253943" y="4876059"/>
                  <a:pt x="3223600" y="4947177"/>
                  <a:pt x="3197050" y="5022027"/>
                </a:cubicBezTo>
                <a:cubicBezTo>
                  <a:pt x="3132562" y="5018288"/>
                  <a:pt x="3068074" y="5010799"/>
                  <a:pt x="3003586" y="5007060"/>
                </a:cubicBezTo>
                <a:cubicBezTo>
                  <a:pt x="3045308" y="4935949"/>
                  <a:pt x="3087039" y="4864830"/>
                  <a:pt x="3128769" y="4797460"/>
                </a:cubicBezTo>
                <a:close/>
                <a:moveTo>
                  <a:pt x="4308215" y="4783429"/>
                </a:moveTo>
                <a:cubicBezTo>
                  <a:pt x="4369707" y="4849252"/>
                  <a:pt x="4427351" y="4918947"/>
                  <a:pt x="4477313" y="4988643"/>
                </a:cubicBezTo>
                <a:cubicBezTo>
                  <a:pt x="4415822" y="4996379"/>
                  <a:pt x="4350495" y="5004124"/>
                  <a:pt x="4285157" y="5007996"/>
                </a:cubicBezTo>
                <a:cubicBezTo>
                  <a:pt x="4242879" y="4938302"/>
                  <a:pt x="4200609" y="4864742"/>
                  <a:pt x="4154493" y="4795046"/>
                </a:cubicBezTo>
                <a:cubicBezTo>
                  <a:pt x="4204455" y="4791174"/>
                  <a:pt x="4258254" y="4787302"/>
                  <a:pt x="4308215" y="4783429"/>
                </a:cubicBezTo>
                <a:close/>
                <a:moveTo>
                  <a:pt x="2946127" y="4783429"/>
                </a:moveTo>
                <a:cubicBezTo>
                  <a:pt x="2999298" y="4787302"/>
                  <a:pt x="3048668" y="4791174"/>
                  <a:pt x="3101839" y="4795046"/>
                </a:cubicBezTo>
                <a:cubicBezTo>
                  <a:pt x="3056262" y="4864742"/>
                  <a:pt x="3010686" y="4938302"/>
                  <a:pt x="2972713" y="5007996"/>
                </a:cubicBezTo>
                <a:cubicBezTo>
                  <a:pt x="2908145" y="5004124"/>
                  <a:pt x="2843578" y="4996379"/>
                  <a:pt x="2779019" y="4988643"/>
                </a:cubicBezTo>
                <a:cubicBezTo>
                  <a:pt x="2832190" y="4918947"/>
                  <a:pt x="2889154" y="4849252"/>
                  <a:pt x="2946127" y="4783429"/>
                </a:cubicBezTo>
                <a:close/>
                <a:moveTo>
                  <a:pt x="4490610" y="4769389"/>
                </a:moveTo>
                <a:cubicBezTo>
                  <a:pt x="4567441" y="4832427"/>
                  <a:pt x="4636579" y="4899408"/>
                  <a:pt x="4701880" y="4966381"/>
                </a:cubicBezTo>
                <a:cubicBezTo>
                  <a:pt x="4640425" y="4974258"/>
                  <a:pt x="4575115" y="4986079"/>
                  <a:pt x="4509813" y="4993956"/>
                </a:cubicBezTo>
                <a:cubicBezTo>
                  <a:pt x="4456041" y="4923041"/>
                  <a:pt x="4398423" y="4852125"/>
                  <a:pt x="4336959" y="4781210"/>
                </a:cubicBezTo>
                <a:cubicBezTo>
                  <a:pt x="4386893" y="4777267"/>
                  <a:pt x="4440675" y="4773332"/>
                  <a:pt x="4490610" y="4769389"/>
                </a:cubicBezTo>
                <a:close/>
                <a:moveTo>
                  <a:pt x="2777560" y="4769389"/>
                </a:moveTo>
                <a:cubicBezTo>
                  <a:pt x="2830775" y="4773332"/>
                  <a:pt x="2880198" y="4777267"/>
                  <a:pt x="2933413" y="4781210"/>
                </a:cubicBezTo>
                <a:cubicBezTo>
                  <a:pt x="2872595" y="4852125"/>
                  <a:pt x="2815569" y="4923041"/>
                  <a:pt x="2762353" y="4993956"/>
                </a:cubicBezTo>
                <a:cubicBezTo>
                  <a:pt x="2697733" y="4986079"/>
                  <a:pt x="2633112" y="4974258"/>
                  <a:pt x="2568492" y="4966381"/>
                </a:cubicBezTo>
                <a:cubicBezTo>
                  <a:pt x="2636914" y="4899408"/>
                  <a:pt x="2705336" y="4832427"/>
                  <a:pt x="2777560" y="4769389"/>
                </a:cubicBezTo>
                <a:close/>
                <a:moveTo>
                  <a:pt x="4658983" y="4755358"/>
                </a:moveTo>
                <a:cubicBezTo>
                  <a:pt x="4747297" y="4816611"/>
                  <a:pt x="4831775" y="4874025"/>
                  <a:pt x="4912417" y="4935278"/>
                </a:cubicBezTo>
                <a:cubicBezTo>
                  <a:pt x="4850979" y="4946753"/>
                  <a:pt x="4785704" y="4958238"/>
                  <a:pt x="4720420" y="4965895"/>
                </a:cubicBezTo>
                <a:cubicBezTo>
                  <a:pt x="4651299" y="4900823"/>
                  <a:pt x="4578341" y="4839571"/>
                  <a:pt x="4505384" y="4774499"/>
                </a:cubicBezTo>
                <a:cubicBezTo>
                  <a:pt x="4555301" y="4770671"/>
                  <a:pt x="4609065" y="4763015"/>
                  <a:pt x="4658983" y="4755358"/>
                </a:cubicBezTo>
                <a:close/>
                <a:moveTo>
                  <a:pt x="2604033" y="4755358"/>
                </a:moveTo>
                <a:cubicBezTo>
                  <a:pt x="2651785" y="4763015"/>
                  <a:pt x="2703197" y="4770671"/>
                  <a:pt x="2750948" y="4774499"/>
                </a:cubicBezTo>
                <a:cubicBezTo>
                  <a:pt x="2677487" y="4839571"/>
                  <a:pt x="2611381" y="4900823"/>
                  <a:pt x="2545266" y="4965895"/>
                </a:cubicBezTo>
                <a:cubicBezTo>
                  <a:pt x="2482829" y="4958238"/>
                  <a:pt x="2420392" y="4946753"/>
                  <a:pt x="2357955" y="4935278"/>
                </a:cubicBezTo>
                <a:cubicBezTo>
                  <a:pt x="2435087" y="4874025"/>
                  <a:pt x="2515887" y="4816611"/>
                  <a:pt x="2604033" y="4755358"/>
                </a:cubicBezTo>
                <a:close/>
                <a:moveTo>
                  <a:pt x="1941719" y="4755358"/>
                </a:moveTo>
                <a:cubicBezTo>
                  <a:pt x="1957510" y="4833612"/>
                  <a:pt x="1973300" y="4908135"/>
                  <a:pt x="1993034" y="4982657"/>
                </a:cubicBezTo>
                <a:cubicBezTo>
                  <a:pt x="1933824" y="5053458"/>
                  <a:pt x="1870662" y="5116805"/>
                  <a:pt x="1811453" y="5176423"/>
                </a:cubicBezTo>
                <a:cubicBezTo>
                  <a:pt x="1783815" y="5090724"/>
                  <a:pt x="1760129" y="5005017"/>
                  <a:pt x="1740396" y="4919311"/>
                </a:cubicBezTo>
                <a:cubicBezTo>
                  <a:pt x="1807501" y="4867147"/>
                  <a:pt x="1874606" y="4814983"/>
                  <a:pt x="1941719" y="4755358"/>
                </a:cubicBezTo>
                <a:close/>
                <a:moveTo>
                  <a:pt x="1414075" y="4755358"/>
                </a:moveTo>
                <a:cubicBezTo>
                  <a:pt x="1436187" y="4853345"/>
                  <a:pt x="1461977" y="4951342"/>
                  <a:pt x="1487767" y="5045563"/>
                </a:cubicBezTo>
                <a:cubicBezTo>
                  <a:pt x="1425135" y="5087019"/>
                  <a:pt x="1355131" y="5128476"/>
                  <a:pt x="1288813" y="5162391"/>
                </a:cubicBezTo>
                <a:cubicBezTo>
                  <a:pt x="1255649" y="5060638"/>
                  <a:pt x="1222494" y="4955108"/>
                  <a:pt x="1193018" y="4849579"/>
                </a:cubicBezTo>
                <a:cubicBezTo>
                  <a:pt x="1266701" y="4823197"/>
                  <a:pt x="1340392" y="4789282"/>
                  <a:pt x="1414075" y="4755358"/>
                </a:cubicBezTo>
                <a:close/>
                <a:moveTo>
                  <a:pt x="5322065" y="4755349"/>
                </a:moveTo>
                <a:cubicBezTo>
                  <a:pt x="5389179" y="4814975"/>
                  <a:pt x="5452553" y="4867138"/>
                  <a:pt x="5515936" y="4919302"/>
                </a:cubicBezTo>
                <a:cubicBezTo>
                  <a:pt x="5497299" y="5005008"/>
                  <a:pt x="5474931" y="5090715"/>
                  <a:pt x="5448831" y="5176414"/>
                </a:cubicBezTo>
                <a:cubicBezTo>
                  <a:pt x="5392901" y="5116796"/>
                  <a:pt x="5333250" y="5053449"/>
                  <a:pt x="5277329" y="4982649"/>
                </a:cubicBezTo>
                <a:cubicBezTo>
                  <a:pt x="5292245" y="4908126"/>
                  <a:pt x="5310881" y="4833603"/>
                  <a:pt x="5322065" y="4755349"/>
                </a:cubicBezTo>
                <a:close/>
                <a:moveTo>
                  <a:pt x="1655423" y="4629035"/>
                </a:moveTo>
                <a:cubicBezTo>
                  <a:pt x="1670594" y="4716528"/>
                  <a:pt x="1689568" y="4807831"/>
                  <a:pt x="1712325" y="4895324"/>
                </a:cubicBezTo>
                <a:cubicBezTo>
                  <a:pt x="1644044" y="4944773"/>
                  <a:pt x="1575763" y="4994222"/>
                  <a:pt x="1507483" y="5036067"/>
                </a:cubicBezTo>
                <a:cubicBezTo>
                  <a:pt x="1480932" y="4940971"/>
                  <a:pt x="1454373" y="4842064"/>
                  <a:pt x="1431616" y="4746960"/>
                </a:cubicBezTo>
                <a:cubicBezTo>
                  <a:pt x="1507483" y="4708924"/>
                  <a:pt x="1579556" y="4670880"/>
                  <a:pt x="1655423" y="4629035"/>
                </a:cubicBezTo>
                <a:close/>
                <a:moveTo>
                  <a:pt x="493518" y="4615004"/>
                </a:moveTo>
                <a:cubicBezTo>
                  <a:pt x="528405" y="4735625"/>
                  <a:pt x="571046" y="4852356"/>
                  <a:pt x="617570" y="4972976"/>
                </a:cubicBezTo>
                <a:cubicBezTo>
                  <a:pt x="536159" y="4988546"/>
                  <a:pt x="447005" y="5000216"/>
                  <a:pt x="361721" y="5007996"/>
                </a:cubicBezTo>
                <a:cubicBezTo>
                  <a:pt x="307445" y="4887375"/>
                  <a:pt x="257051" y="4766755"/>
                  <a:pt x="210536" y="4642244"/>
                </a:cubicBezTo>
                <a:cubicBezTo>
                  <a:pt x="307445" y="4638354"/>
                  <a:pt x="400481" y="4626683"/>
                  <a:pt x="493518" y="4615004"/>
                </a:cubicBezTo>
                <a:close/>
                <a:moveTo>
                  <a:pt x="3865314" y="4572894"/>
                </a:moveTo>
                <a:cubicBezTo>
                  <a:pt x="3898681" y="4640564"/>
                  <a:pt x="3928343" y="4708243"/>
                  <a:pt x="3958006" y="4779672"/>
                </a:cubicBezTo>
                <a:cubicBezTo>
                  <a:pt x="3909803" y="4779672"/>
                  <a:pt x="3861610" y="4779672"/>
                  <a:pt x="3813416" y="4783429"/>
                </a:cubicBezTo>
                <a:cubicBezTo>
                  <a:pt x="3794876" y="4712002"/>
                  <a:pt x="3780049" y="4644330"/>
                  <a:pt x="3761509" y="4576651"/>
                </a:cubicBezTo>
                <a:cubicBezTo>
                  <a:pt x="3798581" y="4576651"/>
                  <a:pt x="3831947" y="4576651"/>
                  <a:pt x="3865314" y="4572894"/>
                </a:cubicBezTo>
                <a:close/>
                <a:moveTo>
                  <a:pt x="3635186" y="4572894"/>
                </a:moveTo>
                <a:cubicBezTo>
                  <a:pt x="3669923" y="4572894"/>
                  <a:pt x="3704660" y="4572894"/>
                  <a:pt x="3743261" y="4572894"/>
                </a:cubicBezTo>
                <a:cubicBezTo>
                  <a:pt x="3758698" y="4641801"/>
                  <a:pt x="3774143" y="4710701"/>
                  <a:pt x="3789580" y="4783429"/>
                </a:cubicBezTo>
                <a:cubicBezTo>
                  <a:pt x="3739397" y="4783429"/>
                  <a:pt x="3689223" y="4783429"/>
                  <a:pt x="3639041" y="4783429"/>
                </a:cubicBezTo>
                <a:cubicBezTo>
                  <a:pt x="3639041" y="4710701"/>
                  <a:pt x="3635186" y="4641801"/>
                  <a:pt x="3635186" y="4572894"/>
                </a:cubicBezTo>
                <a:close/>
                <a:moveTo>
                  <a:pt x="3523981" y="4572894"/>
                </a:moveTo>
                <a:cubicBezTo>
                  <a:pt x="3556375" y="4572894"/>
                  <a:pt x="3588761" y="4572894"/>
                  <a:pt x="3621155" y="4572894"/>
                </a:cubicBezTo>
                <a:cubicBezTo>
                  <a:pt x="3621155" y="4641801"/>
                  <a:pt x="3621155" y="4710701"/>
                  <a:pt x="3621155" y="4783429"/>
                </a:cubicBezTo>
                <a:cubicBezTo>
                  <a:pt x="3574367" y="4783429"/>
                  <a:pt x="3527588" y="4783429"/>
                  <a:pt x="3480801" y="4783429"/>
                </a:cubicBezTo>
                <a:cubicBezTo>
                  <a:pt x="3495194" y="4710701"/>
                  <a:pt x="3509587" y="4641801"/>
                  <a:pt x="3523981" y="4572894"/>
                </a:cubicBezTo>
                <a:close/>
                <a:moveTo>
                  <a:pt x="3403068" y="4572894"/>
                </a:moveTo>
                <a:cubicBezTo>
                  <a:pt x="3440856" y="4576651"/>
                  <a:pt x="3474859" y="4576651"/>
                  <a:pt x="3508871" y="4576651"/>
                </a:cubicBezTo>
                <a:cubicBezTo>
                  <a:pt x="3489977" y="4644330"/>
                  <a:pt x="3474859" y="4712002"/>
                  <a:pt x="3459749" y="4783429"/>
                </a:cubicBezTo>
                <a:cubicBezTo>
                  <a:pt x="3410619" y="4779672"/>
                  <a:pt x="3361497" y="4779672"/>
                  <a:pt x="3312375" y="4779672"/>
                </a:cubicBezTo>
                <a:cubicBezTo>
                  <a:pt x="3342603" y="4708243"/>
                  <a:pt x="3372831" y="4640564"/>
                  <a:pt x="3403068" y="4572894"/>
                </a:cubicBezTo>
                <a:close/>
                <a:moveTo>
                  <a:pt x="782661" y="4572894"/>
                </a:moveTo>
                <a:cubicBezTo>
                  <a:pt x="812757" y="4683541"/>
                  <a:pt x="846619" y="4798009"/>
                  <a:pt x="884239" y="4908656"/>
                </a:cubicBezTo>
                <a:cubicBezTo>
                  <a:pt x="805234" y="4931546"/>
                  <a:pt x="722470" y="4950625"/>
                  <a:pt x="639699" y="4965886"/>
                </a:cubicBezTo>
                <a:cubicBezTo>
                  <a:pt x="594555" y="4847608"/>
                  <a:pt x="556937" y="4733140"/>
                  <a:pt x="519317" y="4614862"/>
                </a:cubicBezTo>
                <a:cubicBezTo>
                  <a:pt x="609604" y="4603422"/>
                  <a:pt x="696132" y="4588153"/>
                  <a:pt x="782661" y="4572894"/>
                </a:cubicBezTo>
                <a:close/>
                <a:moveTo>
                  <a:pt x="4217187" y="4558862"/>
                </a:moveTo>
                <a:cubicBezTo>
                  <a:pt x="4299533" y="4618187"/>
                  <a:pt x="4374383" y="4681207"/>
                  <a:pt x="4449242" y="4744236"/>
                </a:cubicBezTo>
                <a:cubicBezTo>
                  <a:pt x="4400589" y="4747949"/>
                  <a:pt x="4351927" y="4751654"/>
                  <a:pt x="4303273" y="4755358"/>
                </a:cubicBezTo>
                <a:cubicBezTo>
                  <a:pt x="4243391" y="4692330"/>
                  <a:pt x="4179761" y="4629309"/>
                  <a:pt x="4112391" y="4566280"/>
                </a:cubicBezTo>
                <a:cubicBezTo>
                  <a:pt x="4149816" y="4562575"/>
                  <a:pt x="4183501" y="4562575"/>
                  <a:pt x="4217187" y="4558862"/>
                </a:cubicBezTo>
                <a:close/>
                <a:moveTo>
                  <a:pt x="4102179" y="4558862"/>
                </a:moveTo>
                <a:cubicBezTo>
                  <a:pt x="4164157" y="4625145"/>
                  <a:pt x="4222482" y="4691427"/>
                  <a:pt x="4280817" y="4757701"/>
                </a:cubicBezTo>
                <a:cubicBezTo>
                  <a:pt x="4233419" y="4761600"/>
                  <a:pt x="4186030" y="4765499"/>
                  <a:pt x="4138641" y="4769398"/>
                </a:cubicBezTo>
                <a:cubicBezTo>
                  <a:pt x="4094895" y="4699225"/>
                  <a:pt x="4047497" y="4629044"/>
                  <a:pt x="4000107" y="4562761"/>
                </a:cubicBezTo>
                <a:cubicBezTo>
                  <a:pt x="4032917" y="4562761"/>
                  <a:pt x="4069370" y="4558862"/>
                  <a:pt x="4102179" y="4558862"/>
                </a:cubicBezTo>
                <a:close/>
                <a:moveTo>
                  <a:pt x="3974441" y="4558862"/>
                </a:moveTo>
                <a:cubicBezTo>
                  <a:pt x="4022909" y="4627770"/>
                  <a:pt x="4067655" y="4692842"/>
                  <a:pt x="4112391" y="4761742"/>
                </a:cubicBezTo>
                <a:cubicBezTo>
                  <a:pt x="4063923" y="4765571"/>
                  <a:pt x="4015456" y="4769398"/>
                  <a:pt x="3966988" y="4769398"/>
                </a:cubicBezTo>
                <a:cubicBezTo>
                  <a:pt x="3937167" y="4700498"/>
                  <a:pt x="3907337" y="4631600"/>
                  <a:pt x="3873784" y="4562690"/>
                </a:cubicBezTo>
                <a:cubicBezTo>
                  <a:pt x="3907337" y="4562690"/>
                  <a:pt x="3940889" y="4562690"/>
                  <a:pt x="3974441" y="4558862"/>
                </a:cubicBezTo>
                <a:close/>
                <a:moveTo>
                  <a:pt x="3286046" y="4558862"/>
                </a:moveTo>
                <a:cubicBezTo>
                  <a:pt x="3321579" y="4562690"/>
                  <a:pt x="3361055" y="4562690"/>
                  <a:pt x="3396579" y="4562690"/>
                </a:cubicBezTo>
                <a:cubicBezTo>
                  <a:pt x="3361055" y="4631600"/>
                  <a:pt x="3329474" y="4700498"/>
                  <a:pt x="3293941" y="4769398"/>
                </a:cubicBezTo>
                <a:cubicBezTo>
                  <a:pt x="3246570" y="4769398"/>
                  <a:pt x="3195255" y="4765571"/>
                  <a:pt x="3143941" y="4761742"/>
                </a:cubicBezTo>
                <a:cubicBezTo>
                  <a:pt x="3187360" y="4692842"/>
                  <a:pt x="3234731" y="4627770"/>
                  <a:pt x="3286046" y="4558862"/>
                </a:cubicBezTo>
                <a:close/>
                <a:moveTo>
                  <a:pt x="3055785" y="4558862"/>
                </a:moveTo>
                <a:lnTo>
                  <a:pt x="3156213" y="4566147"/>
                </a:lnTo>
                <a:lnTo>
                  <a:pt x="3163082" y="4558862"/>
                </a:lnTo>
                <a:cubicBezTo>
                  <a:pt x="3197536" y="4558862"/>
                  <a:pt x="3231982" y="4562761"/>
                  <a:pt x="3270264" y="4562761"/>
                </a:cubicBezTo>
                <a:cubicBezTo>
                  <a:pt x="3216669" y="4629044"/>
                  <a:pt x="3170739" y="4699225"/>
                  <a:pt x="3124799" y="4769398"/>
                </a:cubicBezTo>
                <a:cubicBezTo>
                  <a:pt x="3075041" y="4765499"/>
                  <a:pt x="3025274" y="4761600"/>
                  <a:pt x="2975515" y="4757701"/>
                </a:cubicBezTo>
                <a:lnTo>
                  <a:pt x="3125073" y="4599160"/>
                </a:lnTo>
                <a:lnTo>
                  <a:pt x="2968734" y="4755358"/>
                </a:lnTo>
                <a:cubicBezTo>
                  <a:pt x="2919533" y="4751654"/>
                  <a:pt x="2870331" y="4747949"/>
                  <a:pt x="2821130" y="4744236"/>
                </a:cubicBezTo>
                <a:cubicBezTo>
                  <a:pt x="2893045" y="4681207"/>
                  <a:pt x="2972518" y="4618187"/>
                  <a:pt x="3055785" y="4558862"/>
                </a:cubicBezTo>
                <a:close/>
                <a:moveTo>
                  <a:pt x="5111282" y="4544822"/>
                </a:moveTo>
                <a:cubicBezTo>
                  <a:pt x="5175991" y="4613103"/>
                  <a:pt x="5240691" y="4677591"/>
                  <a:pt x="5305400" y="4738286"/>
                </a:cubicBezTo>
                <a:cubicBezTo>
                  <a:pt x="5290175" y="4814152"/>
                  <a:pt x="5274951" y="4890019"/>
                  <a:pt x="5255925" y="4965886"/>
                </a:cubicBezTo>
                <a:cubicBezTo>
                  <a:pt x="5198828" y="4897606"/>
                  <a:pt x="5137929" y="4821738"/>
                  <a:pt x="5080833" y="4742079"/>
                </a:cubicBezTo>
                <a:cubicBezTo>
                  <a:pt x="5092255" y="4677591"/>
                  <a:pt x="5103669" y="4609311"/>
                  <a:pt x="5111282" y="4544822"/>
                </a:cubicBezTo>
                <a:close/>
                <a:moveTo>
                  <a:pt x="4339019" y="4544822"/>
                </a:moveTo>
                <a:cubicBezTo>
                  <a:pt x="4435617" y="4602618"/>
                  <a:pt x="4528503" y="4664267"/>
                  <a:pt x="4617667" y="4725908"/>
                </a:cubicBezTo>
                <a:cubicBezTo>
                  <a:pt x="4569368" y="4729763"/>
                  <a:pt x="4521068" y="4737464"/>
                  <a:pt x="4472769" y="4741318"/>
                </a:cubicBezTo>
                <a:cubicBezTo>
                  <a:pt x="4398467" y="4675822"/>
                  <a:pt x="4320443" y="4614174"/>
                  <a:pt x="4238706" y="4552532"/>
                </a:cubicBezTo>
                <a:cubicBezTo>
                  <a:pt x="4272143" y="4548678"/>
                  <a:pt x="4305581" y="4548678"/>
                  <a:pt x="4339019" y="4544822"/>
                </a:cubicBezTo>
                <a:close/>
                <a:moveTo>
                  <a:pt x="2927640" y="4544822"/>
                </a:moveTo>
                <a:cubicBezTo>
                  <a:pt x="2961078" y="4548678"/>
                  <a:pt x="2998229" y="4548678"/>
                  <a:pt x="3031666" y="4552532"/>
                </a:cubicBezTo>
                <a:cubicBezTo>
                  <a:pt x="2949929" y="4614174"/>
                  <a:pt x="2871905" y="4675822"/>
                  <a:pt x="2797603" y="4741318"/>
                </a:cubicBezTo>
                <a:cubicBezTo>
                  <a:pt x="2749304" y="4737464"/>
                  <a:pt x="2701004" y="4729763"/>
                  <a:pt x="2652705" y="4725908"/>
                </a:cubicBezTo>
                <a:cubicBezTo>
                  <a:pt x="2741868" y="4664267"/>
                  <a:pt x="2831041" y="4602618"/>
                  <a:pt x="2927640" y="4544822"/>
                </a:cubicBezTo>
                <a:close/>
                <a:moveTo>
                  <a:pt x="2145050" y="4544822"/>
                </a:moveTo>
                <a:cubicBezTo>
                  <a:pt x="2152662" y="4609311"/>
                  <a:pt x="2164076" y="4677591"/>
                  <a:pt x="2175499" y="4742079"/>
                </a:cubicBezTo>
                <a:cubicBezTo>
                  <a:pt x="2114601" y="4821738"/>
                  <a:pt x="2057504" y="4897606"/>
                  <a:pt x="1996606" y="4965886"/>
                </a:cubicBezTo>
                <a:cubicBezTo>
                  <a:pt x="1981381" y="4890019"/>
                  <a:pt x="1966157" y="4814152"/>
                  <a:pt x="1950932" y="4738286"/>
                </a:cubicBezTo>
                <a:cubicBezTo>
                  <a:pt x="2015641" y="4677591"/>
                  <a:pt x="2080341" y="4613103"/>
                  <a:pt x="2145050" y="4544822"/>
                </a:cubicBezTo>
                <a:close/>
                <a:moveTo>
                  <a:pt x="1059842" y="4516751"/>
                </a:moveTo>
                <a:cubicBezTo>
                  <a:pt x="1081849" y="4623589"/>
                  <a:pt x="1107532" y="4726607"/>
                  <a:pt x="1136876" y="4833435"/>
                </a:cubicBezTo>
                <a:cubicBezTo>
                  <a:pt x="1063512" y="4860144"/>
                  <a:pt x="986469" y="4886855"/>
                  <a:pt x="909435" y="4909744"/>
                </a:cubicBezTo>
                <a:cubicBezTo>
                  <a:pt x="872753" y="4795285"/>
                  <a:pt x="839731" y="4684637"/>
                  <a:pt x="814056" y="4573989"/>
                </a:cubicBezTo>
                <a:cubicBezTo>
                  <a:pt x="894760" y="4554910"/>
                  <a:pt x="979131" y="4535831"/>
                  <a:pt x="1059842" y="4516751"/>
                </a:cubicBezTo>
                <a:close/>
                <a:moveTo>
                  <a:pt x="5374954" y="4488680"/>
                </a:moveTo>
                <a:lnTo>
                  <a:pt x="5525800" y="4583162"/>
                </a:lnTo>
                <a:lnTo>
                  <a:pt x="5525800" y="4878673"/>
                </a:lnTo>
                <a:lnTo>
                  <a:pt x="5431508" y="4803265"/>
                </a:lnTo>
                <a:cubicBezTo>
                  <a:pt x="5398514" y="4775870"/>
                  <a:pt x="5365520" y="4747529"/>
                  <a:pt x="5333471" y="4719189"/>
                </a:cubicBezTo>
                <a:cubicBezTo>
                  <a:pt x="5348554" y="4643614"/>
                  <a:pt x="5359871" y="4564256"/>
                  <a:pt x="5374954" y="4488680"/>
                </a:cubicBezTo>
                <a:close/>
                <a:moveTo>
                  <a:pt x="1895418" y="4488680"/>
                </a:moveTo>
                <a:cubicBezTo>
                  <a:pt x="1906726" y="4564256"/>
                  <a:pt x="1921809" y="4643614"/>
                  <a:pt x="1936892" y="4719189"/>
                </a:cubicBezTo>
                <a:cubicBezTo>
                  <a:pt x="1869018" y="4775870"/>
                  <a:pt x="1804919" y="4832551"/>
                  <a:pt x="1740811" y="4881673"/>
                </a:cubicBezTo>
                <a:cubicBezTo>
                  <a:pt x="1718187" y="4794764"/>
                  <a:pt x="1699337" y="4707854"/>
                  <a:pt x="1684254" y="4620937"/>
                </a:cubicBezTo>
                <a:cubicBezTo>
                  <a:pt x="1755895" y="4579374"/>
                  <a:pt x="1827544" y="4534027"/>
                  <a:pt x="1895418" y="4488680"/>
                </a:cubicBezTo>
                <a:close/>
                <a:moveTo>
                  <a:pt x="1356589" y="4432538"/>
                </a:moveTo>
                <a:cubicBezTo>
                  <a:pt x="1371841" y="4529138"/>
                  <a:pt x="1394713" y="4622024"/>
                  <a:pt x="1417585" y="4718623"/>
                </a:cubicBezTo>
                <a:cubicBezTo>
                  <a:pt x="1341338" y="4752060"/>
                  <a:pt x="1265100" y="4781776"/>
                  <a:pt x="1185044" y="4811500"/>
                </a:cubicBezTo>
                <a:cubicBezTo>
                  <a:pt x="1154551" y="4707474"/>
                  <a:pt x="1131678" y="4607162"/>
                  <a:pt x="1108805" y="4503136"/>
                </a:cubicBezTo>
                <a:cubicBezTo>
                  <a:pt x="1192673" y="4480838"/>
                  <a:pt x="1272722" y="4458549"/>
                  <a:pt x="1356589" y="4432538"/>
                </a:cubicBezTo>
                <a:close/>
                <a:moveTo>
                  <a:pt x="3761501" y="4362366"/>
                </a:moveTo>
                <a:lnTo>
                  <a:pt x="3817642" y="4362366"/>
                </a:lnTo>
                <a:lnTo>
                  <a:pt x="3818915" y="4362366"/>
                </a:lnTo>
                <a:lnTo>
                  <a:pt x="3875614" y="4362366"/>
                </a:lnTo>
                <a:cubicBezTo>
                  <a:pt x="3949049" y="4420753"/>
                  <a:pt x="4018612" y="4479149"/>
                  <a:pt x="4084320" y="4541179"/>
                </a:cubicBezTo>
                <a:cubicBezTo>
                  <a:pt x="4049539" y="4544831"/>
                  <a:pt x="4014749" y="4544831"/>
                  <a:pt x="3979967" y="4544831"/>
                </a:cubicBezTo>
                <a:lnTo>
                  <a:pt x="3840161" y="4387687"/>
                </a:lnTo>
                <a:lnTo>
                  <a:pt x="3972037" y="4544831"/>
                </a:lnTo>
                <a:cubicBezTo>
                  <a:pt x="3937583" y="4544831"/>
                  <a:pt x="3903137" y="4544831"/>
                  <a:pt x="3868683" y="4544831"/>
                </a:cubicBezTo>
                <a:cubicBezTo>
                  <a:pt x="3834229" y="4484012"/>
                  <a:pt x="3799783" y="4423193"/>
                  <a:pt x="3761501" y="4362366"/>
                </a:cubicBezTo>
                <a:close/>
                <a:moveTo>
                  <a:pt x="3386677" y="4362366"/>
                </a:moveTo>
                <a:cubicBezTo>
                  <a:pt x="3405252" y="4362366"/>
                  <a:pt x="3420114" y="4362366"/>
                  <a:pt x="3438689" y="4362366"/>
                </a:cubicBezTo>
                <a:cubicBezTo>
                  <a:pt x="3386677" y="4420753"/>
                  <a:pt x="3334664" y="4482793"/>
                  <a:pt x="3282651" y="4544831"/>
                </a:cubicBezTo>
                <a:cubicBezTo>
                  <a:pt x="3249213" y="4544831"/>
                  <a:pt x="3219489" y="4544831"/>
                  <a:pt x="3186051" y="4541179"/>
                </a:cubicBezTo>
                <a:cubicBezTo>
                  <a:pt x="3249213" y="4479149"/>
                  <a:pt x="3316088" y="4420753"/>
                  <a:pt x="3386677" y="4362366"/>
                </a:cubicBezTo>
                <a:close/>
                <a:moveTo>
                  <a:pt x="3691328" y="4362357"/>
                </a:moveTo>
                <a:cubicBezTo>
                  <a:pt x="3711380" y="4362357"/>
                  <a:pt x="3731431" y="4362357"/>
                  <a:pt x="3751475" y="4362357"/>
                </a:cubicBezTo>
                <a:cubicBezTo>
                  <a:pt x="3787573" y="4426598"/>
                  <a:pt x="3823663" y="4490837"/>
                  <a:pt x="3859753" y="4555078"/>
                </a:cubicBezTo>
                <a:cubicBezTo>
                  <a:pt x="3823663" y="4558853"/>
                  <a:pt x="3787573" y="4558853"/>
                  <a:pt x="3751475" y="4558853"/>
                </a:cubicBezTo>
                <a:cubicBezTo>
                  <a:pt x="3731431" y="4490837"/>
                  <a:pt x="3711380" y="4426598"/>
                  <a:pt x="3691328" y="4362357"/>
                </a:cubicBezTo>
                <a:close/>
                <a:moveTo>
                  <a:pt x="3635186" y="4362357"/>
                </a:moveTo>
                <a:cubicBezTo>
                  <a:pt x="3655238" y="4362357"/>
                  <a:pt x="3675290" y="4362357"/>
                  <a:pt x="3691328" y="4362357"/>
                </a:cubicBezTo>
                <a:cubicBezTo>
                  <a:pt x="3711380" y="4426598"/>
                  <a:pt x="3727417" y="4490837"/>
                  <a:pt x="3747469" y="4558853"/>
                </a:cubicBezTo>
                <a:cubicBezTo>
                  <a:pt x="3711380" y="4558853"/>
                  <a:pt x="3675290" y="4558853"/>
                  <a:pt x="3639191" y="4558853"/>
                </a:cubicBezTo>
                <a:cubicBezTo>
                  <a:pt x="3639191" y="4490837"/>
                  <a:pt x="3635186" y="4426598"/>
                  <a:pt x="3635186" y="4362357"/>
                </a:cubicBezTo>
                <a:close/>
                <a:moveTo>
                  <a:pt x="3576967" y="4362357"/>
                </a:moveTo>
                <a:cubicBezTo>
                  <a:pt x="3593597" y="4362357"/>
                  <a:pt x="3614391" y="4362357"/>
                  <a:pt x="3635186" y="4362357"/>
                </a:cubicBezTo>
                <a:cubicBezTo>
                  <a:pt x="3635186" y="4426598"/>
                  <a:pt x="3635186" y="4490837"/>
                  <a:pt x="3631031" y="4558853"/>
                </a:cubicBezTo>
                <a:cubicBezTo>
                  <a:pt x="3597761" y="4558853"/>
                  <a:pt x="3560327" y="4558853"/>
                  <a:pt x="3522902" y="4558853"/>
                </a:cubicBezTo>
                <a:cubicBezTo>
                  <a:pt x="3539533" y="4490837"/>
                  <a:pt x="3556172" y="4426598"/>
                  <a:pt x="3576967" y="4362357"/>
                </a:cubicBezTo>
                <a:close/>
                <a:moveTo>
                  <a:pt x="3508527" y="4362357"/>
                </a:moveTo>
                <a:cubicBezTo>
                  <a:pt x="3527358" y="4362357"/>
                  <a:pt x="3546181" y="4362357"/>
                  <a:pt x="3565013" y="4362357"/>
                </a:cubicBezTo>
                <a:cubicBezTo>
                  <a:pt x="3546181" y="4426598"/>
                  <a:pt x="3527358" y="4490837"/>
                  <a:pt x="3508527" y="4558853"/>
                </a:cubicBezTo>
                <a:cubicBezTo>
                  <a:pt x="3474638" y="4558853"/>
                  <a:pt x="3440741" y="4558853"/>
                  <a:pt x="3410619" y="4555078"/>
                </a:cubicBezTo>
                <a:lnTo>
                  <a:pt x="3506749" y="4365849"/>
                </a:lnTo>
                <a:lnTo>
                  <a:pt x="3397861" y="4544831"/>
                </a:lnTo>
                <a:cubicBezTo>
                  <a:pt x="3367235" y="4544831"/>
                  <a:pt x="3332789" y="4544831"/>
                  <a:pt x="3298335" y="4544831"/>
                </a:cubicBezTo>
                <a:cubicBezTo>
                  <a:pt x="3348093" y="4480431"/>
                  <a:pt x="3397861" y="4419613"/>
                  <a:pt x="3451447" y="4362366"/>
                </a:cubicBezTo>
                <a:lnTo>
                  <a:pt x="3508518" y="4362366"/>
                </a:lnTo>
                <a:close/>
                <a:moveTo>
                  <a:pt x="3943966" y="4348326"/>
                </a:moveTo>
                <a:cubicBezTo>
                  <a:pt x="3962975" y="4348326"/>
                  <a:pt x="3981974" y="4348326"/>
                  <a:pt x="4000983" y="4348326"/>
                </a:cubicBezTo>
                <a:cubicBezTo>
                  <a:pt x="4107423" y="4405352"/>
                  <a:pt x="4210051" y="4466170"/>
                  <a:pt x="4308887" y="4523188"/>
                </a:cubicBezTo>
                <a:cubicBezTo>
                  <a:pt x="4274672" y="4526989"/>
                  <a:pt x="4244267" y="4530791"/>
                  <a:pt x="4210051" y="4530791"/>
                </a:cubicBezTo>
                <a:cubicBezTo>
                  <a:pt x="4122621" y="4469972"/>
                  <a:pt x="4035199" y="4409154"/>
                  <a:pt x="3943966" y="4348326"/>
                </a:cubicBezTo>
                <a:close/>
                <a:moveTo>
                  <a:pt x="3940544" y="4348326"/>
                </a:moveTo>
                <a:cubicBezTo>
                  <a:pt x="4030919" y="4411205"/>
                  <a:pt x="4113761" y="4474083"/>
                  <a:pt x="4196604" y="4540897"/>
                </a:cubicBezTo>
                <a:cubicBezTo>
                  <a:pt x="4162715" y="4540897"/>
                  <a:pt x="4128818" y="4544822"/>
                  <a:pt x="4094930" y="4544822"/>
                </a:cubicBezTo>
                <a:cubicBezTo>
                  <a:pt x="4030919" y="4478018"/>
                  <a:pt x="3959367" y="4415139"/>
                  <a:pt x="3887824" y="4352260"/>
                </a:cubicBezTo>
                <a:cubicBezTo>
                  <a:pt x="3906647" y="4348326"/>
                  <a:pt x="3921713" y="4348326"/>
                  <a:pt x="3940544" y="4348326"/>
                </a:cubicBezTo>
                <a:close/>
                <a:moveTo>
                  <a:pt x="3326061" y="4348326"/>
                </a:moveTo>
                <a:cubicBezTo>
                  <a:pt x="3344893" y="4348326"/>
                  <a:pt x="3363716" y="4348326"/>
                  <a:pt x="3382548" y="4352260"/>
                </a:cubicBezTo>
                <a:cubicBezTo>
                  <a:pt x="3307238" y="4415139"/>
                  <a:pt x="3239453" y="4478018"/>
                  <a:pt x="3171676" y="4544822"/>
                </a:cubicBezTo>
                <a:cubicBezTo>
                  <a:pt x="3137779" y="4544822"/>
                  <a:pt x="3103890" y="4540897"/>
                  <a:pt x="3073768" y="4540897"/>
                </a:cubicBezTo>
                <a:cubicBezTo>
                  <a:pt x="3152844" y="4474083"/>
                  <a:pt x="3239453" y="4411205"/>
                  <a:pt x="3326061" y="4348326"/>
                </a:cubicBezTo>
                <a:close/>
                <a:moveTo>
                  <a:pt x="3261202" y="4348326"/>
                </a:moveTo>
                <a:cubicBezTo>
                  <a:pt x="3279477" y="4348326"/>
                  <a:pt x="3297751" y="4348326"/>
                  <a:pt x="3312375" y="4348326"/>
                </a:cubicBezTo>
                <a:cubicBezTo>
                  <a:pt x="3224652" y="4409154"/>
                  <a:pt x="3140581" y="4469972"/>
                  <a:pt x="3060170" y="4530791"/>
                </a:cubicBezTo>
                <a:cubicBezTo>
                  <a:pt x="3027272" y="4530791"/>
                  <a:pt x="2994383" y="4526989"/>
                  <a:pt x="2961484" y="4523188"/>
                </a:cubicBezTo>
                <a:cubicBezTo>
                  <a:pt x="3056519" y="4466170"/>
                  <a:pt x="3158856" y="4405352"/>
                  <a:pt x="3261202" y="4348326"/>
                </a:cubicBezTo>
                <a:close/>
                <a:moveTo>
                  <a:pt x="1610660" y="4334296"/>
                </a:moveTo>
                <a:cubicBezTo>
                  <a:pt x="1625840" y="4425245"/>
                  <a:pt x="1637219" y="4512410"/>
                  <a:pt x="1656183" y="4599567"/>
                </a:cubicBezTo>
                <a:cubicBezTo>
                  <a:pt x="1584110" y="4641253"/>
                  <a:pt x="1508243" y="4679156"/>
                  <a:pt x="1432376" y="4713256"/>
                </a:cubicBezTo>
                <a:cubicBezTo>
                  <a:pt x="1409610" y="4614730"/>
                  <a:pt x="1390646" y="4519988"/>
                  <a:pt x="1375474" y="4421461"/>
                </a:cubicBezTo>
                <a:cubicBezTo>
                  <a:pt x="1455134" y="4394929"/>
                  <a:pt x="1534793" y="4364611"/>
                  <a:pt x="1610660" y="4334296"/>
                </a:cubicBezTo>
                <a:close/>
                <a:moveTo>
                  <a:pt x="5148716" y="4320255"/>
                </a:moveTo>
                <a:cubicBezTo>
                  <a:pt x="5214981" y="4372789"/>
                  <a:pt x="5281246" y="4421566"/>
                  <a:pt x="5347511" y="4470344"/>
                </a:cubicBezTo>
                <a:cubicBezTo>
                  <a:pt x="5336468" y="4545380"/>
                  <a:pt x="5325425" y="4624181"/>
                  <a:pt x="5310696" y="4699216"/>
                </a:cubicBezTo>
                <a:cubicBezTo>
                  <a:pt x="5248117" y="4639184"/>
                  <a:pt x="5185531" y="4579153"/>
                  <a:pt x="5122943" y="4511614"/>
                </a:cubicBezTo>
                <a:cubicBezTo>
                  <a:pt x="5133987" y="4447826"/>
                  <a:pt x="5141351" y="4384044"/>
                  <a:pt x="5148716" y="4320255"/>
                </a:cubicBezTo>
                <a:close/>
                <a:moveTo>
                  <a:pt x="2120489" y="4320255"/>
                </a:moveTo>
                <a:cubicBezTo>
                  <a:pt x="2128181" y="4384044"/>
                  <a:pt x="2135881" y="4447826"/>
                  <a:pt x="2147428" y="4511614"/>
                </a:cubicBezTo>
                <a:cubicBezTo>
                  <a:pt x="2082003" y="4579153"/>
                  <a:pt x="2016578" y="4639184"/>
                  <a:pt x="1947307" y="4699216"/>
                </a:cubicBezTo>
                <a:cubicBezTo>
                  <a:pt x="1935760" y="4624181"/>
                  <a:pt x="1920368" y="4545380"/>
                  <a:pt x="1908821" y="4470344"/>
                </a:cubicBezTo>
                <a:cubicBezTo>
                  <a:pt x="1981938" y="4421566"/>
                  <a:pt x="2051218" y="4372789"/>
                  <a:pt x="2120489" y="4320255"/>
                </a:cubicBezTo>
                <a:close/>
                <a:moveTo>
                  <a:pt x="2352854" y="4306224"/>
                </a:moveTo>
                <a:cubicBezTo>
                  <a:pt x="2356683" y="4358989"/>
                  <a:pt x="2364339" y="4407986"/>
                  <a:pt x="2371995" y="4460751"/>
                </a:cubicBezTo>
                <a:cubicBezTo>
                  <a:pt x="2310752" y="4547430"/>
                  <a:pt x="2253329" y="4634110"/>
                  <a:pt x="2192085" y="4713256"/>
                </a:cubicBezTo>
                <a:cubicBezTo>
                  <a:pt x="2180601" y="4649193"/>
                  <a:pt x="2172944" y="4585120"/>
                  <a:pt x="2161459" y="4521048"/>
                </a:cubicBezTo>
                <a:cubicBezTo>
                  <a:pt x="2226531" y="4453209"/>
                  <a:pt x="2291611" y="4381604"/>
                  <a:pt x="2352854" y="4306224"/>
                </a:cubicBezTo>
                <a:close/>
                <a:moveTo>
                  <a:pt x="4916571" y="4306215"/>
                </a:moveTo>
                <a:cubicBezTo>
                  <a:pt x="4974791" y="4381595"/>
                  <a:pt x="5036653" y="4453200"/>
                  <a:pt x="5094873" y="4521039"/>
                </a:cubicBezTo>
                <a:cubicBezTo>
                  <a:pt x="5087597" y="4585113"/>
                  <a:pt x="5076677" y="4649184"/>
                  <a:pt x="5069401" y="4713248"/>
                </a:cubicBezTo>
                <a:cubicBezTo>
                  <a:pt x="5011181" y="4634101"/>
                  <a:pt x="4956596" y="4551189"/>
                  <a:pt x="4898377" y="4460742"/>
                </a:cubicBezTo>
                <a:cubicBezTo>
                  <a:pt x="4905653" y="4407978"/>
                  <a:pt x="4909295" y="4358980"/>
                  <a:pt x="4916571" y="4306215"/>
                </a:cubicBezTo>
                <a:close/>
                <a:moveTo>
                  <a:pt x="1863413" y="4222012"/>
                </a:moveTo>
                <a:cubicBezTo>
                  <a:pt x="1871255" y="4301839"/>
                  <a:pt x="1883023" y="4377865"/>
                  <a:pt x="1894790" y="4457692"/>
                </a:cubicBezTo>
                <a:cubicBezTo>
                  <a:pt x="1820276" y="4503304"/>
                  <a:pt x="1745762" y="4545123"/>
                  <a:pt x="1671249" y="4586934"/>
                </a:cubicBezTo>
                <a:cubicBezTo>
                  <a:pt x="1655564" y="4499502"/>
                  <a:pt x="1639880" y="4412081"/>
                  <a:pt x="1628112" y="4324649"/>
                </a:cubicBezTo>
                <a:cubicBezTo>
                  <a:pt x="1706543" y="4294235"/>
                  <a:pt x="1784982" y="4260028"/>
                  <a:pt x="1863413" y="4222012"/>
                </a:cubicBezTo>
                <a:close/>
                <a:moveTo>
                  <a:pt x="390915" y="4222012"/>
                </a:moveTo>
                <a:cubicBezTo>
                  <a:pt x="413425" y="4340679"/>
                  <a:pt x="443441" y="4459346"/>
                  <a:pt x="477214" y="4574184"/>
                </a:cubicBezTo>
                <a:cubicBezTo>
                  <a:pt x="387167" y="4585660"/>
                  <a:pt x="297110" y="4593317"/>
                  <a:pt x="203314" y="4600973"/>
                </a:cubicBezTo>
                <a:cubicBezTo>
                  <a:pt x="162043" y="4482315"/>
                  <a:pt x="128270" y="4363649"/>
                  <a:pt x="98253" y="4241152"/>
                </a:cubicBezTo>
                <a:cubicBezTo>
                  <a:pt x="195808" y="4237324"/>
                  <a:pt x="293361" y="4233496"/>
                  <a:pt x="390915" y="4222012"/>
                </a:cubicBezTo>
                <a:close/>
                <a:moveTo>
                  <a:pt x="5406959" y="4222003"/>
                </a:moveTo>
                <a:lnTo>
                  <a:pt x="5525800" y="4273841"/>
                </a:lnTo>
                <a:lnTo>
                  <a:pt x="5525800" y="4544532"/>
                </a:lnTo>
                <a:lnTo>
                  <a:pt x="5375581" y="4457683"/>
                </a:lnTo>
                <a:cubicBezTo>
                  <a:pt x="5387349" y="4377855"/>
                  <a:pt x="5399117" y="4301830"/>
                  <a:pt x="5406959" y="4222003"/>
                </a:cubicBezTo>
                <a:close/>
                <a:moveTo>
                  <a:pt x="700270" y="4193940"/>
                </a:moveTo>
                <a:cubicBezTo>
                  <a:pt x="722903" y="4308779"/>
                  <a:pt x="745546" y="4419789"/>
                  <a:pt x="771954" y="4534628"/>
                </a:cubicBezTo>
                <a:cubicBezTo>
                  <a:pt x="685179" y="4549932"/>
                  <a:pt x="598392" y="4561417"/>
                  <a:pt x="507840" y="4572902"/>
                </a:cubicBezTo>
                <a:cubicBezTo>
                  <a:pt x="473881" y="4458063"/>
                  <a:pt x="443697" y="4339405"/>
                  <a:pt x="421065" y="4224566"/>
                </a:cubicBezTo>
                <a:cubicBezTo>
                  <a:pt x="515392" y="4216910"/>
                  <a:pt x="609718" y="4205425"/>
                  <a:pt x="700270" y="4193940"/>
                </a:cubicBezTo>
                <a:close/>
                <a:moveTo>
                  <a:pt x="3635186" y="4151830"/>
                </a:moveTo>
                <a:cubicBezTo>
                  <a:pt x="3536783" y="4212657"/>
                  <a:pt x="3438371" y="4273476"/>
                  <a:pt x="3347537" y="4334296"/>
                </a:cubicBezTo>
                <a:cubicBezTo>
                  <a:pt x="3332401" y="4334296"/>
                  <a:pt x="3313471" y="4330493"/>
                  <a:pt x="3298335" y="4330493"/>
                </a:cubicBezTo>
                <a:cubicBezTo>
                  <a:pt x="3404306" y="4273476"/>
                  <a:pt x="351785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55527" y="4212657"/>
                  <a:pt x="3479660" y="4273476"/>
                  <a:pt x="3403793" y="4334296"/>
                </a:cubicBezTo>
                <a:cubicBezTo>
                  <a:pt x="3388613" y="4334296"/>
                  <a:pt x="3369649" y="4334296"/>
                  <a:pt x="3354477" y="4334296"/>
                </a:cubicBezTo>
                <a:cubicBezTo>
                  <a:pt x="3445515" y="4273476"/>
                  <a:pt x="35365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74287" y="4212657"/>
                  <a:pt x="3517191" y="4273476"/>
                  <a:pt x="3460094" y="4334296"/>
                </a:cubicBezTo>
                <a:cubicBezTo>
                  <a:pt x="3444870" y="4334296"/>
                  <a:pt x="3425843" y="4334296"/>
                  <a:pt x="3410619" y="4334296"/>
                </a:cubicBezTo>
                <a:cubicBezTo>
                  <a:pt x="3482940" y="4273476"/>
                  <a:pt x="35552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93075" y="4215991"/>
                  <a:pt x="3554801" y="4280160"/>
                  <a:pt x="3516519" y="4348326"/>
                </a:cubicBezTo>
                <a:cubicBezTo>
                  <a:pt x="3501206" y="4348326"/>
                  <a:pt x="3482073" y="4344321"/>
                  <a:pt x="3466761" y="4344321"/>
                </a:cubicBezTo>
                <a:cubicBezTo>
                  <a:pt x="3520347" y="4280160"/>
                  <a:pt x="3577771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11951" y="4215991"/>
                  <a:pt x="3592598" y="4280160"/>
                  <a:pt x="3573235" y="4348326"/>
                </a:cubicBezTo>
                <a:cubicBezTo>
                  <a:pt x="3557745" y="4348326"/>
                  <a:pt x="3538392" y="4348326"/>
                  <a:pt x="3522902" y="4348326"/>
                </a:cubicBezTo>
                <a:cubicBezTo>
                  <a:pt x="3557745" y="4280160"/>
                  <a:pt x="3596470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35186" y="4215991"/>
                  <a:pt x="3631172" y="4280160"/>
                  <a:pt x="3631172" y="4348326"/>
                </a:cubicBezTo>
                <a:cubicBezTo>
                  <a:pt x="3615134" y="4348326"/>
                  <a:pt x="3595082" y="4348326"/>
                  <a:pt x="3579044" y="4348326"/>
                </a:cubicBezTo>
                <a:cubicBezTo>
                  <a:pt x="3595082" y="4280160"/>
                  <a:pt x="3615134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55238" y="4215991"/>
                  <a:pt x="3675290" y="4280160"/>
                  <a:pt x="3691328" y="4348326"/>
                </a:cubicBezTo>
                <a:cubicBezTo>
                  <a:pt x="3675290" y="4348326"/>
                  <a:pt x="3655238" y="4348326"/>
                  <a:pt x="3639191" y="4348326"/>
                </a:cubicBezTo>
                <a:cubicBezTo>
                  <a:pt x="3639191" y="4280160"/>
                  <a:pt x="3635186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73902" y="4215991"/>
                  <a:pt x="3712617" y="4280160"/>
                  <a:pt x="3747469" y="4348326"/>
                </a:cubicBezTo>
                <a:cubicBezTo>
                  <a:pt x="3731980" y="4348326"/>
                  <a:pt x="3712617" y="4348326"/>
                  <a:pt x="3697137" y="4348326"/>
                </a:cubicBezTo>
                <a:cubicBezTo>
                  <a:pt x="3677774" y="4280160"/>
                  <a:pt x="3654548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92601" y="4215991"/>
                  <a:pt x="3750025" y="4280160"/>
                  <a:pt x="3803611" y="4344321"/>
                </a:cubicBezTo>
                <a:cubicBezTo>
                  <a:pt x="3784470" y="4344321"/>
                  <a:pt x="3769157" y="4348326"/>
                  <a:pt x="3750025" y="4348326"/>
                </a:cubicBezTo>
                <a:cubicBezTo>
                  <a:pt x="3715570" y="4280160"/>
                  <a:pt x="3673459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711309" y="4212657"/>
                  <a:pt x="3787432" y="4273476"/>
                  <a:pt x="3859753" y="4334296"/>
                </a:cubicBezTo>
                <a:cubicBezTo>
                  <a:pt x="3840718" y="4334296"/>
                  <a:pt x="3825493" y="4334296"/>
                  <a:pt x="3806467" y="4334296"/>
                </a:cubicBezTo>
                <a:cubicBezTo>
                  <a:pt x="3753181" y="4273476"/>
                  <a:pt x="369608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30017" y="4212657"/>
                  <a:pt x="3824857" y="4273476"/>
                  <a:pt x="3915895" y="4334296"/>
                </a:cubicBezTo>
                <a:cubicBezTo>
                  <a:pt x="3896931" y="4334296"/>
                  <a:pt x="3881750" y="4334296"/>
                  <a:pt x="3862786" y="4334296"/>
                </a:cubicBezTo>
                <a:cubicBezTo>
                  <a:pt x="3790712" y="4273476"/>
                  <a:pt x="3714845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52518" y="4212657"/>
                  <a:pt x="3862273" y="4273476"/>
                  <a:pt x="3972037" y="4330493"/>
                </a:cubicBezTo>
                <a:cubicBezTo>
                  <a:pt x="3953108" y="4330493"/>
                  <a:pt x="3937971" y="4334296"/>
                  <a:pt x="3919051" y="4334296"/>
                </a:cubicBezTo>
                <a:cubicBezTo>
                  <a:pt x="3828207" y="4273476"/>
                  <a:pt x="3733589" y="4212657"/>
                  <a:pt x="3635186" y="4151830"/>
                </a:cubicBezTo>
                <a:close/>
                <a:moveTo>
                  <a:pt x="997009" y="4151830"/>
                </a:moveTo>
                <a:cubicBezTo>
                  <a:pt x="1011843" y="4257314"/>
                  <a:pt x="1030401" y="4366707"/>
                  <a:pt x="1052663" y="4476100"/>
                </a:cubicBezTo>
                <a:cubicBezTo>
                  <a:pt x="967319" y="4495629"/>
                  <a:pt x="885689" y="4515170"/>
                  <a:pt x="800344" y="4530791"/>
                </a:cubicBezTo>
                <a:cubicBezTo>
                  <a:pt x="770664" y="4417500"/>
                  <a:pt x="748394" y="4304199"/>
                  <a:pt x="729844" y="4190899"/>
                </a:cubicBezTo>
                <a:cubicBezTo>
                  <a:pt x="818892" y="4179175"/>
                  <a:pt x="907951" y="4163553"/>
                  <a:pt x="997009" y="4151830"/>
                </a:cubicBezTo>
                <a:close/>
                <a:moveTo>
                  <a:pt x="2345923" y="4137798"/>
                </a:moveTo>
                <a:cubicBezTo>
                  <a:pt x="2349937" y="4191023"/>
                  <a:pt x="2353942" y="4240436"/>
                  <a:pt x="2357955" y="4293652"/>
                </a:cubicBezTo>
                <a:cubicBezTo>
                  <a:pt x="2293795" y="4365877"/>
                  <a:pt x="2225620" y="4438100"/>
                  <a:pt x="2157445" y="4502720"/>
                </a:cubicBezTo>
                <a:cubicBezTo>
                  <a:pt x="2149426" y="4441902"/>
                  <a:pt x="2141407" y="4377281"/>
                  <a:pt x="2133388" y="4312660"/>
                </a:cubicBezTo>
                <a:cubicBezTo>
                  <a:pt x="2205568" y="4255643"/>
                  <a:pt x="2273743" y="4198617"/>
                  <a:pt x="2345923" y="4137798"/>
                </a:cubicBezTo>
                <a:close/>
                <a:moveTo>
                  <a:pt x="4927181" y="4137790"/>
                </a:moveTo>
                <a:cubicBezTo>
                  <a:pt x="4989971" y="4198608"/>
                  <a:pt x="5056457" y="4255634"/>
                  <a:pt x="5122943" y="4312651"/>
                </a:cubicBezTo>
                <a:cubicBezTo>
                  <a:pt x="5115561" y="4377272"/>
                  <a:pt x="5108170" y="4441893"/>
                  <a:pt x="5097092" y="4502711"/>
                </a:cubicBezTo>
                <a:cubicBezTo>
                  <a:pt x="5037988" y="4438091"/>
                  <a:pt x="4975198" y="4365867"/>
                  <a:pt x="4912407" y="4293643"/>
                </a:cubicBezTo>
                <a:cubicBezTo>
                  <a:pt x="4919799" y="4240427"/>
                  <a:pt x="4923485" y="4191014"/>
                  <a:pt x="4927181" y="4137790"/>
                </a:cubicBezTo>
                <a:close/>
                <a:moveTo>
                  <a:pt x="5170262" y="4095688"/>
                </a:moveTo>
                <a:cubicBezTo>
                  <a:pt x="5243379" y="4138108"/>
                  <a:pt x="5316505" y="4176665"/>
                  <a:pt x="5389621" y="4215222"/>
                </a:cubicBezTo>
                <a:cubicBezTo>
                  <a:pt x="5381929" y="4292344"/>
                  <a:pt x="5374229" y="4369465"/>
                  <a:pt x="5362683" y="4446578"/>
                </a:cubicBezTo>
                <a:cubicBezTo>
                  <a:pt x="5289565" y="4400312"/>
                  <a:pt x="5220285" y="4350182"/>
                  <a:pt x="5151015" y="4296198"/>
                </a:cubicBezTo>
                <a:cubicBezTo>
                  <a:pt x="5158715" y="4230649"/>
                  <a:pt x="5162561" y="4161237"/>
                  <a:pt x="5170262" y="4095688"/>
                </a:cubicBezTo>
                <a:close/>
                <a:moveTo>
                  <a:pt x="2100419" y="4095688"/>
                </a:moveTo>
                <a:cubicBezTo>
                  <a:pt x="2104203" y="4161237"/>
                  <a:pt x="2111781" y="4230649"/>
                  <a:pt x="2119357" y="4296198"/>
                </a:cubicBezTo>
                <a:cubicBezTo>
                  <a:pt x="2051183" y="4350182"/>
                  <a:pt x="1983008" y="4400312"/>
                  <a:pt x="1911049" y="4446578"/>
                </a:cubicBezTo>
                <a:cubicBezTo>
                  <a:pt x="1899688" y="4369465"/>
                  <a:pt x="1892111" y="4292344"/>
                  <a:pt x="1880750" y="4215222"/>
                </a:cubicBezTo>
                <a:cubicBezTo>
                  <a:pt x="1956502" y="4176665"/>
                  <a:pt x="2028461" y="4138108"/>
                  <a:pt x="2100419" y="4095688"/>
                </a:cubicBezTo>
                <a:close/>
                <a:moveTo>
                  <a:pt x="1304948" y="4095688"/>
                </a:moveTo>
                <a:cubicBezTo>
                  <a:pt x="1316521" y="4195568"/>
                  <a:pt x="1328103" y="4291592"/>
                  <a:pt x="1347403" y="4391471"/>
                </a:cubicBezTo>
                <a:cubicBezTo>
                  <a:pt x="1266347" y="4418357"/>
                  <a:pt x="1181436" y="4441406"/>
                  <a:pt x="1096516" y="4460609"/>
                </a:cubicBezTo>
                <a:cubicBezTo>
                  <a:pt x="1073362" y="4356893"/>
                  <a:pt x="1054060" y="4249339"/>
                  <a:pt x="1038624" y="4145623"/>
                </a:cubicBezTo>
                <a:cubicBezTo>
                  <a:pt x="1127399" y="4130266"/>
                  <a:pt x="1216174" y="4114900"/>
                  <a:pt x="1304948" y="4095688"/>
                </a:cubicBezTo>
                <a:close/>
                <a:moveTo>
                  <a:pt x="1565897" y="4039546"/>
                </a:moveTo>
                <a:cubicBezTo>
                  <a:pt x="1577284" y="4131088"/>
                  <a:pt x="1584870" y="4218811"/>
                  <a:pt x="1600041" y="4306533"/>
                </a:cubicBezTo>
                <a:cubicBezTo>
                  <a:pt x="1520382" y="4337044"/>
                  <a:pt x="1440723" y="4363746"/>
                  <a:pt x="1361063" y="4390437"/>
                </a:cubicBezTo>
                <a:cubicBezTo>
                  <a:pt x="1345883" y="4295084"/>
                  <a:pt x="1330711" y="4195921"/>
                  <a:pt x="1319332" y="4100577"/>
                </a:cubicBezTo>
                <a:cubicBezTo>
                  <a:pt x="1402785" y="4081506"/>
                  <a:pt x="1486237" y="4062436"/>
                  <a:pt x="1565897" y="4039546"/>
                </a:cubicBezTo>
                <a:close/>
                <a:moveTo>
                  <a:pt x="2574813" y="4025515"/>
                </a:moveTo>
                <a:cubicBezTo>
                  <a:pt x="2574813" y="4059854"/>
                  <a:pt x="2578668" y="4094194"/>
                  <a:pt x="2582523" y="4132352"/>
                </a:cubicBezTo>
                <a:cubicBezTo>
                  <a:pt x="2520873" y="4231551"/>
                  <a:pt x="2463087" y="4326939"/>
                  <a:pt x="2401437" y="4418507"/>
                </a:cubicBezTo>
                <a:cubicBezTo>
                  <a:pt x="2397582" y="4368908"/>
                  <a:pt x="2389881" y="4315489"/>
                  <a:pt x="2386027" y="4265891"/>
                </a:cubicBezTo>
                <a:cubicBezTo>
                  <a:pt x="2447667" y="4189582"/>
                  <a:pt x="2513172" y="4109454"/>
                  <a:pt x="2574813" y="4025515"/>
                </a:cubicBezTo>
                <a:close/>
                <a:moveTo>
                  <a:pt x="4695550" y="4025506"/>
                </a:moveTo>
                <a:cubicBezTo>
                  <a:pt x="4757191" y="4109445"/>
                  <a:pt x="4818841" y="4189573"/>
                  <a:pt x="4884337" y="4265882"/>
                </a:cubicBezTo>
                <a:cubicBezTo>
                  <a:pt x="4880482" y="4319300"/>
                  <a:pt x="4872781" y="4368899"/>
                  <a:pt x="4868927" y="4418499"/>
                </a:cubicBezTo>
                <a:cubicBezTo>
                  <a:pt x="4807277" y="4326931"/>
                  <a:pt x="4749490" y="4231542"/>
                  <a:pt x="4687840" y="4132343"/>
                </a:cubicBezTo>
                <a:cubicBezTo>
                  <a:pt x="4691695" y="4094185"/>
                  <a:pt x="4691695" y="4059845"/>
                  <a:pt x="4695550" y="4025506"/>
                </a:cubicBezTo>
                <a:close/>
                <a:moveTo>
                  <a:pt x="5439973" y="3955333"/>
                </a:moveTo>
                <a:lnTo>
                  <a:pt x="5525800" y="3981302"/>
                </a:lnTo>
                <a:lnTo>
                  <a:pt x="5525800" y="4240342"/>
                </a:lnTo>
                <a:lnTo>
                  <a:pt x="5417683" y="4191518"/>
                </a:lnTo>
                <a:cubicBezTo>
                  <a:pt x="5425119" y="4114077"/>
                  <a:pt x="5432545" y="4032774"/>
                  <a:pt x="5439973" y="3955333"/>
                </a:cubicBezTo>
                <a:close/>
                <a:moveTo>
                  <a:pt x="4938065" y="3955333"/>
                </a:moveTo>
                <a:cubicBezTo>
                  <a:pt x="5007760" y="4000910"/>
                  <a:pt x="5077447" y="4042685"/>
                  <a:pt x="5151015" y="4084459"/>
                </a:cubicBezTo>
                <a:cubicBezTo>
                  <a:pt x="5143269" y="4149027"/>
                  <a:pt x="5139397" y="4213594"/>
                  <a:pt x="5131652" y="4278153"/>
                </a:cubicBezTo>
                <a:cubicBezTo>
                  <a:pt x="5061965" y="4224982"/>
                  <a:pt x="4992270" y="4168018"/>
                  <a:pt x="4926447" y="4111045"/>
                </a:cubicBezTo>
                <a:cubicBezTo>
                  <a:pt x="4930320" y="4057874"/>
                  <a:pt x="4934192" y="4004711"/>
                  <a:pt x="4938065" y="3955333"/>
                </a:cubicBezTo>
                <a:close/>
                <a:moveTo>
                  <a:pt x="2319001" y="3955333"/>
                </a:moveTo>
                <a:cubicBezTo>
                  <a:pt x="2322635" y="4004711"/>
                  <a:pt x="2326260" y="4057874"/>
                  <a:pt x="2329893" y="4111045"/>
                </a:cubicBezTo>
                <a:cubicBezTo>
                  <a:pt x="2268182" y="4168018"/>
                  <a:pt x="2202845" y="4224982"/>
                  <a:pt x="2137509" y="4278153"/>
                </a:cubicBezTo>
                <a:cubicBezTo>
                  <a:pt x="2130250" y="4213594"/>
                  <a:pt x="2122991" y="4149027"/>
                  <a:pt x="2119357" y="4084459"/>
                </a:cubicBezTo>
                <a:cubicBezTo>
                  <a:pt x="2188328" y="4042685"/>
                  <a:pt x="2253665" y="4000910"/>
                  <a:pt x="2319001" y="3955333"/>
                </a:cubicBezTo>
                <a:close/>
                <a:moveTo>
                  <a:pt x="1830709" y="3955333"/>
                </a:moveTo>
                <a:cubicBezTo>
                  <a:pt x="1838029" y="4032774"/>
                  <a:pt x="1845359" y="4114077"/>
                  <a:pt x="1852679" y="4191518"/>
                </a:cubicBezTo>
                <a:cubicBezTo>
                  <a:pt x="1779447" y="4226361"/>
                  <a:pt x="1706225" y="4261213"/>
                  <a:pt x="1632993" y="4292184"/>
                </a:cubicBezTo>
                <a:cubicBezTo>
                  <a:pt x="1618352" y="4203135"/>
                  <a:pt x="1611022" y="4114077"/>
                  <a:pt x="1600041" y="4025029"/>
                </a:cubicBezTo>
                <a:cubicBezTo>
                  <a:pt x="1680594" y="4001794"/>
                  <a:pt x="1757486" y="3978568"/>
                  <a:pt x="1830709" y="3955333"/>
                </a:cubicBezTo>
                <a:close/>
                <a:moveTo>
                  <a:pt x="2564708" y="3913231"/>
                </a:moveTo>
                <a:cubicBezTo>
                  <a:pt x="2564708" y="3950665"/>
                  <a:pt x="2568492" y="3984350"/>
                  <a:pt x="2568492" y="4018035"/>
                </a:cubicBezTo>
                <a:cubicBezTo>
                  <a:pt x="2508027" y="4100374"/>
                  <a:pt x="2447570" y="4178972"/>
                  <a:pt x="2383330" y="4250082"/>
                </a:cubicBezTo>
                <a:cubicBezTo>
                  <a:pt x="2379555" y="4201429"/>
                  <a:pt x="2375771" y="4152776"/>
                  <a:pt x="2371995" y="4104113"/>
                </a:cubicBezTo>
                <a:cubicBezTo>
                  <a:pt x="2436236" y="4044232"/>
                  <a:pt x="2500476" y="3980601"/>
                  <a:pt x="2564708" y="3913231"/>
                </a:cubicBezTo>
                <a:close/>
                <a:moveTo>
                  <a:pt x="4709298" y="3913222"/>
                </a:moveTo>
                <a:cubicBezTo>
                  <a:pt x="4772327" y="3980593"/>
                  <a:pt x="4835347" y="4044223"/>
                  <a:pt x="4898377" y="4104105"/>
                </a:cubicBezTo>
                <a:cubicBezTo>
                  <a:pt x="4894672" y="4152767"/>
                  <a:pt x="4890959" y="4201420"/>
                  <a:pt x="4883549" y="4250073"/>
                </a:cubicBezTo>
                <a:cubicBezTo>
                  <a:pt x="4824225" y="4178963"/>
                  <a:pt x="4761205" y="4100365"/>
                  <a:pt x="4701880" y="4018026"/>
                </a:cubicBezTo>
                <a:cubicBezTo>
                  <a:pt x="4705585" y="3984341"/>
                  <a:pt x="4705585" y="3950656"/>
                  <a:pt x="4709298" y="3913222"/>
                </a:cubicBezTo>
                <a:close/>
                <a:moveTo>
                  <a:pt x="2076133" y="3885161"/>
                </a:moveTo>
                <a:cubicBezTo>
                  <a:pt x="2079925" y="3947022"/>
                  <a:pt x="2087502" y="4008885"/>
                  <a:pt x="2091287" y="4070747"/>
                </a:cubicBezTo>
                <a:cubicBezTo>
                  <a:pt x="2019328" y="4110771"/>
                  <a:pt x="1947360" y="4147161"/>
                  <a:pt x="1871617" y="4179909"/>
                </a:cubicBezTo>
                <a:cubicBezTo>
                  <a:pt x="1864040" y="4107137"/>
                  <a:pt x="1856463" y="4030714"/>
                  <a:pt x="1852679" y="3957941"/>
                </a:cubicBezTo>
                <a:cubicBezTo>
                  <a:pt x="1928431" y="3936104"/>
                  <a:pt x="2004174" y="3910632"/>
                  <a:pt x="2076133" y="3885161"/>
                </a:cubicBezTo>
                <a:close/>
                <a:moveTo>
                  <a:pt x="5190447" y="3885152"/>
                </a:moveTo>
                <a:cubicBezTo>
                  <a:pt x="5266198" y="3910623"/>
                  <a:pt x="5341949" y="3936095"/>
                  <a:pt x="5417693" y="3957933"/>
                </a:cubicBezTo>
                <a:cubicBezTo>
                  <a:pt x="5410115" y="4030705"/>
                  <a:pt x="5406331" y="4107128"/>
                  <a:pt x="5394971" y="4179900"/>
                </a:cubicBezTo>
                <a:cubicBezTo>
                  <a:pt x="5323012" y="4147152"/>
                  <a:pt x="5247260" y="4110762"/>
                  <a:pt x="5179085" y="4070738"/>
                </a:cubicBezTo>
                <a:cubicBezTo>
                  <a:pt x="5182879" y="4008876"/>
                  <a:pt x="5186663" y="3947014"/>
                  <a:pt x="5190447" y="3885152"/>
                </a:cubicBezTo>
                <a:close/>
                <a:moveTo>
                  <a:pt x="327249" y="3843050"/>
                </a:moveTo>
                <a:cubicBezTo>
                  <a:pt x="338328" y="3959674"/>
                  <a:pt x="356798" y="4072541"/>
                  <a:pt x="378963" y="4189166"/>
                </a:cubicBezTo>
                <a:cubicBezTo>
                  <a:pt x="282928" y="4196690"/>
                  <a:pt x="186895" y="4200447"/>
                  <a:pt x="90862" y="4207971"/>
                </a:cubicBezTo>
                <a:cubicBezTo>
                  <a:pt x="65011" y="4087589"/>
                  <a:pt x="42846" y="3970965"/>
                  <a:pt x="28072" y="3854340"/>
                </a:cubicBezTo>
                <a:cubicBezTo>
                  <a:pt x="131487" y="3850574"/>
                  <a:pt x="227520" y="3846816"/>
                  <a:pt x="327249" y="3843050"/>
                </a:cubicBezTo>
                <a:close/>
                <a:moveTo>
                  <a:pt x="642325" y="3829019"/>
                </a:moveTo>
                <a:cubicBezTo>
                  <a:pt x="653676" y="3940418"/>
                  <a:pt x="668813" y="4055655"/>
                  <a:pt x="687742" y="4167054"/>
                </a:cubicBezTo>
                <a:cubicBezTo>
                  <a:pt x="593124" y="4178574"/>
                  <a:pt x="498495" y="4186257"/>
                  <a:pt x="403877" y="4193940"/>
                </a:cubicBezTo>
                <a:cubicBezTo>
                  <a:pt x="381172" y="4078704"/>
                  <a:pt x="362243" y="3959621"/>
                  <a:pt x="350892" y="3844385"/>
                </a:cubicBezTo>
                <a:cubicBezTo>
                  <a:pt x="449294" y="3840548"/>
                  <a:pt x="547705" y="3832865"/>
                  <a:pt x="642325" y="3829019"/>
                </a:cubicBezTo>
                <a:close/>
                <a:moveTo>
                  <a:pt x="958090" y="3800948"/>
                </a:moveTo>
                <a:cubicBezTo>
                  <a:pt x="969618" y="3910818"/>
                  <a:pt x="981147" y="4020688"/>
                  <a:pt x="996522" y="4130558"/>
                </a:cubicBezTo>
                <a:cubicBezTo>
                  <a:pt x="904290" y="4142325"/>
                  <a:pt x="812049" y="4154102"/>
                  <a:pt x="719819" y="4165869"/>
                </a:cubicBezTo>
                <a:cubicBezTo>
                  <a:pt x="700607" y="4052083"/>
                  <a:pt x="685232" y="3938287"/>
                  <a:pt x="673702" y="3820567"/>
                </a:cubicBezTo>
                <a:cubicBezTo>
                  <a:pt x="773626" y="3816650"/>
                  <a:pt x="865858" y="3808799"/>
                  <a:pt x="958090" y="3800948"/>
                </a:cubicBezTo>
                <a:close/>
                <a:moveTo>
                  <a:pt x="4948091" y="3786908"/>
                </a:moveTo>
                <a:cubicBezTo>
                  <a:pt x="5020412" y="3817260"/>
                  <a:pt x="5092725" y="3843810"/>
                  <a:pt x="5165045" y="3874153"/>
                </a:cubicBezTo>
                <a:cubicBezTo>
                  <a:pt x="5161244" y="3938641"/>
                  <a:pt x="5157433" y="4003129"/>
                  <a:pt x="5149821" y="4067617"/>
                </a:cubicBezTo>
                <a:cubicBezTo>
                  <a:pt x="5077499" y="4025895"/>
                  <a:pt x="5008989" y="3984164"/>
                  <a:pt x="4940479" y="3942434"/>
                </a:cubicBezTo>
                <a:cubicBezTo>
                  <a:pt x="4944289" y="3889334"/>
                  <a:pt x="4944289" y="3836224"/>
                  <a:pt x="4948091" y="3786908"/>
                </a:cubicBezTo>
                <a:close/>
                <a:moveTo>
                  <a:pt x="4705779" y="3786908"/>
                </a:moveTo>
                <a:cubicBezTo>
                  <a:pt x="4775961" y="3836675"/>
                  <a:pt x="4842235" y="3886434"/>
                  <a:pt x="4912417" y="3932373"/>
                </a:cubicBezTo>
                <a:cubicBezTo>
                  <a:pt x="4908517" y="3982131"/>
                  <a:pt x="4904619" y="4031898"/>
                  <a:pt x="4900719" y="4081657"/>
                </a:cubicBezTo>
                <a:cubicBezTo>
                  <a:pt x="4834437" y="4020414"/>
                  <a:pt x="4768163" y="3959161"/>
                  <a:pt x="4701880" y="3894090"/>
                </a:cubicBezTo>
                <a:cubicBezTo>
                  <a:pt x="4705779" y="3855817"/>
                  <a:pt x="4705779" y="3821362"/>
                  <a:pt x="4705779" y="3786908"/>
                </a:cubicBezTo>
                <a:close/>
                <a:moveTo>
                  <a:pt x="2560694" y="3786908"/>
                </a:moveTo>
                <a:cubicBezTo>
                  <a:pt x="2564593" y="3821362"/>
                  <a:pt x="2564593" y="3855817"/>
                  <a:pt x="2568492" y="3894090"/>
                </a:cubicBezTo>
                <a:cubicBezTo>
                  <a:pt x="2502209" y="3959161"/>
                  <a:pt x="2435935" y="4020414"/>
                  <a:pt x="2369653" y="4081657"/>
                </a:cubicBezTo>
                <a:cubicBezTo>
                  <a:pt x="2361855" y="4031898"/>
                  <a:pt x="2361855" y="3982131"/>
                  <a:pt x="2357955" y="3932373"/>
                </a:cubicBezTo>
                <a:cubicBezTo>
                  <a:pt x="2428137" y="3886434"/>
                  <a:pt x="2494411" y="3836675"/>
                  <a:pt x="2560694" y="3786908"/>
                </a:cubicBezTo>
                <a:close/>
                <a:moveTo>
                  <a:pt x="2322272" y="3786908"/>
                </a:moveTo>
                <a:cubicBezTo>
                  <a:pt x="2322272" y="3836896"/>
                  <a:pt x="2326074" y="3890731"/>
                  <a:pt x="2329885" y="3940728"/>
                </a:cubicBezTo>
                <a:cubicBezTo>
                  <a:pt x="2261374" y="3986870"/>
                  <a:pt x="2189053" y="4029166"/>
                  <a:pt x="2116731" y="4067617"/>
                </a:cubicBezTo>
                <a:cubicBezTo>
                  <a:pt x="2112930" y="4006091"/>
                  <a:pt x="2109119" y="3940728"/>
                  <a:pt x="2105317" y="3875356"/>
                </a:cubicBezTo>
                <a:cubicBezTo>
                  <a:pt x="2177639" y="3844588"/>
                  <a:pt x="2249951" y="3817675"/>
                  <a:pt x="2322272" y="3786908"/>
                </a:cubicBezTo>
                <a:close/>
                <a:moveTo>
                  <a:pt x="1264817" y="3772877"/>
                </a:moveTo>
                <a:cubicBezTo>
                  <a:pt x="1268593" y="3871448"/>
                  <a:pt x="1279936" y="3973953"/>
                  <a:pt x="1291270" y="4076458"/>
                </a:cubicBezTo>
                <a:cubicBezTo>
                  <a:pt x="1204361" y="4092231"/>
                  <a:pt x="1117443" y="4108004"/>
                  <a:pt x="1030535" y="4123767"/>
                </a:cubicBezTo>
                <a:cubicBezTo>
                  <a:pt x="1015415" y="4013376"/>
                  <a:pt x="1004081" y="3906928"/>
                  <a:pt x="996522" y="3796536"/>
                </a:cubicBezTo>
                <a:cubicBezTo>
                  <a:pt x="1087215" y="3788649"/>
                  <a:pt x="1177909" y="3780763"/>
                  <a:pt x="1264817" y="3772877"/>
                </a:cubicBezTo>
                <a:close/>
                <a:moveTo>
                  <a:pt x="2764988" y="3744806"/>
                </a:moveTo>
                <a:cubicBezTo>
                  <a:pt x="2764988" y="3759854"/>
                  <a:pt x="2764988" y="3778668"/>
                  <a:pt x="2764988" y="3797473"/>
                </a:cubicBezTo>
                <a:cubicBezTo>
                  <a:pt x="2707962" y="3906574"/>
                  <a:pt x="2647143" y="4008151"/>
                  <a:pt x="2590126" y="4109728"/>
                </a:cubicBezTo>
                <a:cubicBezTo>
                  <a:pt x="2586325" y="4075875"/>
                  <a:pt x="2586325" y="4042013"/>
                  <a:pt x="2582523" y="4008151"/>
                </a:cubicBezTo>
                <a:cubicBezTo>
                  <a:pt x="2643341" y="3921622"/>
                  <a:pt x="2704169" y="3835102"/>
                  <a:pt x="2764988" y="3744806"/>
                </a:cubicBezTo>
                <a:close/>
                <a:moveTo>
                  <a:pt x="1552741" y="3744806"/>
                </a:moveTo>
                <a:cubicBezTo>
                  <a:pt x="1556587" y="3833201"/>
                  <a:pt x="1564279" y="3921586"/>
                  <a:pt x="1571971" y="4013827"/>
                </a:cubicBezTo>
                <a:cubicBezTo>
                  <a:pt x="1487369" y="4033039"/>
                  <a:pt x="1402776" y="4052260"/>
                  <a:pt x="1318174" y="4067626"/>
                </a:cubicBezTo>
                <a:cubicBezTo>
                  <a:pt x="1306645" y="3971548"/>
                  <a:pt x="1298953" y="3871633"/>
                  <a:pt x="1291262" y="3775556"/>
                </a:cubicBezTo>
                <a:cubicBezTo>
                  <a:pt x="1379700" y="3764027"/>
                  <a:pt x="1468148" y="3756335"/>
                  <a:pt x="1552741" y="3744806"/>
                </a:cubicBezTo>
                <a:close/>
                <a:moveTo>
                  <a:pt x="4495066" y="3744797"/>
                </a:moveTo>
                <a:cubicBezTo>
                  <a:pt x="4554647" y="3835093"/>
                  <a:pt x="4614228" y="3921613"/>
                  <a:pt x="4673809" y="4008142"/>
                </a:cubicBezTo>
                <a:cubicBezTo>
                  <a:pt x="4670087" y="4042004"/>
                  <a:pt x="4666365" y="4075866"/>
                  <a:pt x="4666365" y="4109719"/>
                </a:cubicBezTo>
                <a:cubicBezTo>
                  <a:pt x="4606784" y="4008142"/>
                  <a:pt x="4550925" y="3906565"/>
                  <a:pt x="4491344" y="3797464"/>
                </a:cubicBezTo>
                <a:cubicBezTo>
                  <a:pt x="4491344" y="3778659"/>
                  <a:pt x="4495066" y="3763611"/>
                  <a:pt x="4495066" y="3744797"/>
                </a:cubicBezTo>
                <a:close/>
                <a:moveTo>
                  <a:pt x="5447408" y="3702695"/>
                </a:moveTo>
                <a:lnTo>
                  <a:pt x="5525800" y="3714191"/>
                </a:lnTo>
                <a:lnTo>
                  <a:pt x="5525800" y="3958169"/>
                </a:lnTo>
                <a:lnTo>
                  <a:pt x="5431723" y="3934017"/>
                </a:lnTo>
                <a:cubicBezTo>
                  <a:pt x="5439565" y="3855666"/>
                  <a:pt x="5443491" y="3781046"/>
                  <a:pt x="5447408" y="3702695"/>
                </a:cubicBezTo>
                <a:close/>
                <a:moveTo>
                  <a:pt x="1822964" y="3702695"/>
                </a:moveTo>
                <a:cubicBezTo>
                  <a:pt x="1826881" y="3778270"/>
                  <a:pt x="1830806" y="3857629"/>
                  <a:pt x="1838648" y="3933204"/>
                </a:cubicBezTo>
                <a:cubicBezTo>
                  <a:pt x="1756292" y="3955881"/>
                  <a:pt x="1673936" y="3978550"/>
                  <a:pt x="1591580" y="3997444"/>
                </a:cubicBezTo>
                <a:cubicBezTo>
                  <a:pt x="1583738" y="3910535"/>
                  <a:pt x="1575896" y="3823617"/>
                  <a:pt x="1571971" y="3736708"/>
                </a:cubicBezTo>
                <a:cubicBezTo>
                  <a:pt x="1658252" y="3725373"/>
                  <a:pt x="1740608" y="3714030"/>
                  <a:pt x="1822964" y="3702695"/>
                </a:cubicBezTo>
                <a:close/>
                <a:moveTo>
                  <a:pt x="4715911" y="3674624"/>
                </a:moveTo>
                <a:cubicBezTo>
                  <a:pt x="4781407" y="3707664"/>
                  <a:pt x="4846911" y="3740704"/>
                  <a:pt x="4912407" y="3770065"/>
                </a:cubicBezTo>
                <a:cubicBezTo>
                  <a:pt x="4912407" y="3817790"/>
                  <a:pt x="4908773" y="3865515"/>
                  <a:pt x="4905131" y="3913231"/>
                </a:cubicBezTo>
                <a:cubicBezTo>
                  <a:pt x="4839635" y="3869184"/>
                  <a:pt x="4777773" y="3825128"/>
                  <a:pt x="4715911" y="3777413"/>
                </a:cubicBezTo>
                <a:cubicBezTo>
                  <a:pt x="4715911" y="3744373"/>
                  <a:pt x="4715911" y="3707664"/>
                  <a:pt x="4715911" y="3674624"/>
                </a:cubicBezTo>
                <a:close/>
                <a:moveTo>
                  <a:pt x="2550809" y="3674624"/>
                </a:moveTo>
                <a:cubicBezTo>
                  <a:pt x="2550809" y="3707664"/>
                  <a:pt x="2554452" y="3744373"/>
                  <a:pt x="2554452" y="3777413"/>
                </a:cubicBezTo>
                <a:cubicBezTo>
                  <a:pt x="2492590" y="3825128"/>
                  <a:pt x="2427094" y="3869184"/>
                  <a:pt x="2361598" y="3913231"/>
                </a:cubicBezTo>
                <a:cubicBezTo>
                  <a:pt x="2361598" y="3865515"/>
                  <a:pt x="2357955" y="3817790"/>
                  <a:pt x="2357955" y="3770065"/>
                </a:cubicBezTo>
                <a:cubicBezTo>
                  <a:pt x="2423451" y="3737035"/>
                  <a:pt x="2488956" y="3707664"/>
                  <a:pt x="2550809" y="3674624"/>
                </a:cubicBezTo>
                <a:close/>
                <a:moveTo>
                  <a:pt x="2069679" y="3660593"/>
                </a:moveTo>
                <a:cubicBezTo>
                  <a:pt x="2069679" y="3724444"/>
                  <a:pt x="2073471" y="3788305"/>
                  <a:pt x="2077255" y="3855905"/>
                </a:cubicBezTo>
                <a:cubicBezTo>
                  <a:pt x="2005297" y="3882199"/>
                  <a:pt x="1929545" y="3904735"/>
                  <a:pt x="1850009" y="3927271"/>
                </a:cubicBezTo>
                <a:cubicBezTo>
                  <a:pt x="1846225" y="3852156"/>
                  <a:pt x="1842432" y="3777032"/>
                  <a:pt x="1838648" y="3701908"/>
                </a:cubicBezTo>
                <a:cubicBezTo>
                  <a:pt x="1918184" y="3686887"/>
                  <a:pt x="1993936" y="3675623"/>
                  <a:pt x="2069679" y="3660593"/>
                </a:cubicBezTo>
                <a:close/>
                <a:moveTo>
                  <a:pt x="5200693" y="3660585"/>
                </a:moveTo>
                <a:cubicBezTo>
                  <a:pt x="5276445" y="3675615"/>
                  <a:pt x="5352188" y="3686878"/>
                  <a:pt x="5431723" y="3698151"/>
                </a:cubicBezTo>
                <a:cubicBezTo>
                  <a:pt x="5427939" y="3777024"/>
                  <a:pt x="5424147" y="3852147"/>
                  <a:pt x="5420363" y="3927262"/>
                </a:cubicBezTo>
                <a:cubicBezTo>
                  <a:pt x="5340827" y="3904726"/>
                  <a:pt x="5265075" y="3878432"/>
                  <a:pt x="5193117" y="3855896"/>
                </a:cubicBezTo>
                <a:cubicBezTo>
                  <a:pt x="5196909" y="3788296"/>
                  <a:pt x="5196909" y="3724436"/>
                  <a:pt x="5200693" y="3660585"/>
                </a:cubicBezTo>
                <a:close/>
                <a:moveTo>
                  <a:pt x="4495199" y="3618483"/>
                </a:moveTo>
                <a:cubicBezTo>
                  <a:pt x="4556840" y="3672591"/>
                  <a:pt x="4622345" y="3726699"/>
                  <a:pt x="4687840" y="3780808"/>
                </a:cubicBezTo>
                <a:lnTo>
                  <a:pt x="4680219" y="3883994"/>
                </a:lnTo>
                <a:lnTo>
                  <a:pt x="4687840" y="3892437"/>
                </a:lnTo>
                <a:cubicBezTo>
                  <a:pt x="4687840" y="3927439"/>
                  <a:pt x="4683835" y="3962442"/>
                  <a:pt x="4683835" y="3997444"/>
                </a:cubicBezTo>
                <a:cubicBezTo>
                  <a:pt x="4619665" y="3911879"/>
                  <a:pt x="4555505" y="3826313"/>
                  <a:pt x="4491344" y="3732968"/>
                </a:cubicBezTo>
                <a:cubicBezTo>
                  <a:pt x="4491344" y="3713517"/>
                  <a:pt x="4491344" y="3694075"/>
                  <a:pt x="4491344" y="3674624"/>
                </a:cubicBezTo>
                <a:lnTo>
                  <a:pt x="4607589" y="3803476"/>
                </a:lnTo>
                <a:lnTo>
                  <a:pt x="4491344" y="3672591"/>
                </a:lnTo>
                <a:cubicBezTo>
                  <a:pt x="4491344" y="3653273"/>
                  <a:pt x="4495199" y="3637810"/>
                  <a:pt x="4495199" y="3618483"/>
                </a:cubicBezTo>
                <a:close/>
                <a:moveTo>
                  <a:pt x="2764988" y="3618483"/>
                </a:moveTo>
                <a:cubicBezTo>
                  <a:pt x="2764988" y="3633946"/>
                  <a:pt x="2764988" y="3653273"/>
                  <a:pt x="2764988" y="3672591"/>
                </a:cubicBezTo>
                <a:lnTo>
                  <a:pt x="2761451" y="3676490"/>
                </a:lnTo>
                <a:lnTo>
                  <a:pt x="2764988" y="3732968"/>
                </a:lnTo>
                <a:cubicBezTo>
                  <a:pt x="2706601" y="3822423"/>
                  <a:pt x="2648213" y="3911879"/>
                  <a:pt x="2589817" y="3997444"/>
                </a:cubicBezTo>
                <a:cubicBezTo>
                  <a:pt x="2586174" y="3962442"/>
                  <a:pt x="2586174" y="3927439"/>
                  <a:pt x="2582523" y="3892437"/>
                </a:cubicBezTo>
                <a:lnTo>
                  <a:pt x="2743866" y="3695905"/>
                </a:lnTo>
                <a:lnTo>
                  <a:pt x="2572417" y="3885161"/>
                </a:lnTo>
                <a:cubicBezTo>
                  <a:pt x="2572417" y="3850379"/>
                  <a:pt x="2568492" y="3815598"/>
                  <a:pt x="2568492" y="3780808"/>
                </a:cubicBezTo>
                <a:cubicBezTo>
                  <a:pt x="2635296" y="3726699"/>
                  <a:pt x="2702109" y="3672591"/>
                  <a:pt x="2764988" y="3618483"/>
                </a:cubicBezTo>
                <a:close/>
                <a:moveTo>
                  <a:pt x="2312043" y="3618483"/>
                </a:moveTo>
                <a:cubicBezTo>
                  <a:pt x="2312043" y="3667719"/>
                  <a:pt x="2315854" y="3720749"/>
                  <a:pt x="2315854" y="3773770"/>
                </a:cubicBezTo>
                <a:cubicBezTo>
                  <a:pt x="2247343" y="3800285"/>
                  <a:pt x="2175022" y="3830583"/>
                  <a:pt x="2102701" y="3857090"/>
                </a:cubicBezTo>
                <a:cubicBezTo>
                  <a:pt x="2098899" y="3792708"/>
                  <a:pt x="2095088" y="3728317"/>
                  <a:pt x="2091287" y="3663935"/>
                </a:cubicBezTo>
                <a:cubicBezTo>
                  <a:pt x="2167409" y="3648781"/>
                  <a:pt x="2239731" y="3633636"/>
                  <a:pt x="2312043" y="3618483"/>
                </a:cubicBezTo>
                <a:close/>
                <a:moveTo>
                  <a:pt x="4962131" y="3604443"/>
                </a:moveTo>
                <a:cubicBezTo>
                  <a:pt x="5030641" y="3619597"/>
                  <a:pt x="5106764" y="3634742"/>
                  <a:pt x="5179085" y="3649896"/>
                </a:cubicBezTo>
                <a:cubicBezTo>
                  <a:pt x="5179085" y="3714277"/>
                  <a:pt x="5175283" y="3778668"/>
                  <a:pt x="5171473" y="3843050"/>
                </a:cubicBezTo>
                <a:cubicBezTo>
                  <a:pt x="5099152" y="3816544"/>
                  <a:pt x="5026839" y="3786245"/>
                  <a:pt x="4954518" y="3759730"/>
                </a:cubicBezTo>
                <a:cubicBezTo>
                  <a:pt x="4958329" y="3706709"/>
                  <a:pt x="4958329" y="3657472"/>
                  <a:pt x="4962131" y="3604443"/>
                </a:cubicBezTo>
                <a:close/>
                <a:moveTo>
                  <a:pt x="2764988" y="3548310"/>
                </a:moveTo>
                <a:cubicBezTo>
                  <a:pt x="2764988" y="3567451"/>
                  <a:pt x="2764988" y="3586592"/>
                  <a:pt x="2764988" y="3605734"/>
                </a:cubicBezTo>
                <a:cubicBezTo>
                  <a:pt x="2703338" y="3659320"/>
                  <a:pt x="2637842" y="3709088"/>
                  <a:pt x="2572347" y="3758846"/>
                </a:cubicBezTo>
                <a:cubicBezTo>
                  <a:pt x="2572347" y="3724401"/>
                  <a:pt x="2568492" y="3689946"/>
                  <a:pt x="2568492" y="3655492"/>
                </a:cubicBezTo>
                <a:cubicBezTo>
                  <a:pt x="2633987" y="3621047"/>
                  <a:pt x="2699492" y="3586592"/>
                  <a:pt x="2764988" y="3548310"/>
                </a:cubicBezTo>
                <a:close/>
                <a:moveTo>
                  <a:pt x="2554461" y="3548310"/>
                </a:moveTo>
                <a:cubicBezTo>
                  <a:pt x="2554461" y="3588033"/>
                  <a:pt x="2554461" y="3623787"/>
                  <a:pt x="2554461" y="3659541"/>
                </a:cubicBezTo>
                <a:cubicBezTo>
                  <a:pt x="2489381" y="3695286"/>
                  <a:pt x="2420481" y="3727071"/>
                  <a:pt x="2347753" y="3758846"/>
                </a:cubicBezTo>
                <a:cubicBezTo>
                  <a:pt x="2347753" y="3707204"/>
                  <a:pt x="2343925" y="3655563"/>
                  <a:pt x="2343925" y="3603921"/>
                </a:cubicBezTo>
                <a:cubicBezTo>
                  <a:pt x="2416653" y="3588033"/>
                  <a:pt x="2485561" y="3568176"/>
                  <a:pt x="2554461" y="3548310"/>
                </a:cubicBezTo>
                <a:close/>
                <a:moveTo>
                  <a:pt x="4715911" y="3548301"/>
                </a:moveTo>
                <a:cubicBezTo>
                  <a:pt x="4781407" y="3563419"/>
                  <a:pt x="4846911" y="3582313"/>
                  <a:pt x="4912407" y="3597423"/>
                </a:cubicBezTo>
                <a:cubicBezTo>
                  <a:pt x="4912407" y="3646554"/>
                  <a:pt x="4912407" y="3695675"/>
                  <a:pt x="4908773" y="3744797"/>
                </a:cubicBezTo>
                <a:cubicBezTo>
                  <a:pt x="4843269" y="3714569"/>
                  <a:pt x="4777773" y="3684341"/>
                  <a:pt x="4715911" y="3654113"/>
                </a:cubicBezTo>
                <a:cubicBezTo>
                  <a:pt x="4715911" y="3616325"/>
                  <a:pt x="4715911" y="3582313"/>
                  <a:pt x="4715911" y="3548301"/>
                </a:cubicBezTo>
                <a:close/>
                <a:moveTo>
                  <a:pt x="4505384" y="3548301"/>
                </a:moveTo>
                <a:cubicBezTo>
                  <a:pt x="4567033" y="3586583"/>
                  <a:pt x="4632529" y="3621038"/>
                  <a:pt x="4701880" y="3655483"/>
                </a:cubicBezTo>
                <a:cubicBezTo>
                  <a:pt x="4698025" y="3689937"/>
                  <a:pt x="4698025" y="3724392"/>
                  <a:pt x="4698025" y="3758837"/>
                </a:cubicBezTo>
                <a:cubicBezTo>
                  <a:pt x="4632529" y="3709079"/>
                  <a:pt x="4567033" y="3659311"/>
                  <a:pt x="4505384" y="3605725"/>
                </a:cubicBezTo>
                <a:cubicBezTo>
                  <a:pt x="4505384" y="3586583"/>
                  <a:pt x="4505384" y="3567442"/>
                  <a:pt x="4505384" y="3548301"/>
                </a:cubicBezTo>
                <a:close/>
                <a:moveTo>
                  <a:pt x="2764988" y="3492168"/>
                </a:moveTo>
                <a:cubicBezTo>
                  <a:pt x="2764988" y="3510549"/>
                  <a:pt x="2764988" y="3528930"/>
                  <a:pt x="2764988" y="3547311"/>
                </a:cubicBezTo>
                <a:cubicBezTo>
                  <a:pt x="2700748" y="3580395"/>
                  <a:pt x="2636507" y="3613478"/>
                  <a:pt x="2572267" y="3646562"/>
                </a:cubicBezTo>
                <a:cubicBezTo>
                  <a:pt x="2572267" y="3613478"/>
                  <a:pt x="2572267" y="3580395"/>
                  <a:pt x="2568492" y="3547311"/>
                </a:cubicBezTo>
                <a:cubicBezTo>
                  <a:pt x="2636507" y="3528930"/>
                  <a:pt x="2700748" y="3510549"/>
                  <a:pt x="2764988" y="3492168"/>
                </a:cubicBezTo>
                <a:close/>
                <a:moveTo>
                  <a:pt x="4505384" y="3492159"/>
                </a:moveTo>
                <a:cubicBezTo>
                  <a:pt x="4570879" y="3510991"/>
                  <a:pt x="4636385" y="3529823"/>
                  <a:pt x="4701880" y="3544879"/>
                </a:cubicBezTo>
                <a:cubicBezTo>
                  <a:pt x="4701880" y="3578777"/>
                  <a:pt x="4701880" y="3612665"/>
                  <a:pt x="4701880" y="3646554"/>
                </a:cubicBezTo>
                <a:cubicBezTo>
                  <a:pt x="4632529" y="3616431"/>
                  <a:pt x="4567033" y="3582534"/>
                  <a:pt x="4505384" y="3544879"/>
                </a:cubicBezTo>
                <a:cubicBezTo>
                  <a:pt x="4505384" y="3529823"/>
                  <a:pt x="4505384" y="3510991"/>
                  <a:pt x="4505384" y="3492159"/>
                </a:cubicBezTo>
                <a:close/>
                <a:moveTo>
                  <a:pt x="1277231" y="3450057"/>
                </a:moveTo>
                <a:cubicBezTo>
                  <a:pt x="1368667" y="3450057"/>
                  <a:pt x="1452473" y="3450057"/>
                  <a:pt x="1540098" y="3450057"/>
                </a:cubicBezTo>
                <a:cubicBezTo>
                  <a:pt x="1540098" y="3538098"/>
                  <a:pt x="1540098" y="3626139"/>
                  <a:pt x="1543909" y="3718017"/>
                </a:cubicBezTo>
                <a:cubicBezTo>
                  <a:pt x="1460094" y="3725665"/>
                  <a:pt x="1376279" y="3737149"/>
                  <a:pt x="1288662" y="3744806"/>
                </a:cubicBezTo>
                <a:cubicBezTo>
                  <a:pt x="1281041" y="3645280"/>
                  <a:pt x="1277231" y="3549583"/>
                  <a:pt x="1277231" y="3450057"/>
                </a:cubicBezTo>
                <a:close/>
                <a:moveTo>
                  <a:pt x="1255605" y="3450057"/>
                </a:moveTo>
                <a:cubicBezTo>
                  <a:pt x="1255605" y="3546789"/>
                  <a:pt x="1259398" y="3643512"/>
                  <a:pt x="1263191" y="3740235"/>
                </a:cubicBezTo>
                <a:cubicBezTo>
                  <a:pt x="1175945" y="3747679"/>
                  <a:pt x="1084899" y="3755115"/>
                  <a:pt x="993860" y="3758837"/>
                </a:cubicBezTo>
                <a:cubicBezTo>
                  <a:pt x="990067" y="3658392"/>
                  <a:pt x="986275" y="3554225"/>
                  <a:pt x="982483" y="3453779"/>
                </a:cubicBezTo>
                <a:cubicBezTo>
                  <a:pt x="1077313" y="3453779"/>
                  <a:pt x="1168360" y="3453779"/>
                  <a:pt x="1255605" y="3450057"/>
                </a:cubicBezTo>
                <a:close/>
                <a:moveTo>
                  <a:pt x="659671" y="3450057"/>
                </a:moveTo>
                <a:cubicBezTo>
                  <a:pt x="754140" y="3450057"/>
                  <a:pt x="848609" y="3450057"/>
                  <a:pt x="943086" y="3450057"/>
                </a:cubicBezTo>
                <a:cubicBezTo>
                  <a:pt x="943086" y="3557239"/>
                  <a:pt x="946860" y="3664422"/>
                  <a:pt x="954420" y="3767766"/>
                </a:cubicBezTo>
                <a:cubicBezTo>
                  <a:pt x="859951" y="3775423"/>
                  <a:pt x="769258" y="3783080"/>
                  <a:pt x="671006" y="3786908"/>
                </a:cubicBezTo>
                <a:cubicBezTo>
                  <a:pt x="663446" y="3675906"/>
                  <a:pt x="659671" y="3564896"/>
                  <a:pt x="659671" y="3450057"/>
                </a:cubicBezTo>
                <a:close/>
                <a:moveTo>
                  <a:pt x="630565" y="3450057"/>
                </a:moveTo>
                <a:cubicBezTo>
                  <a:pt x="634332" y="3564480"/>
                  <a:pt x="638099" y="3675084"/>
                  <a:pt x="645631" y="3785696"/>
                </a:cubicBezTo>
                <a:cubicBezTo>
                  <a:pt x="551490" y="3793318"/>
                  <a:pt x="453582" y="3797137"/>
                  <a:pt x="355683" y="3800948"/>
                </a:cubicBezTo>
                <a:cubicBezTo>
                  <a:pt x="344385" y="3682714"/>
                  <a:pt x="336851" y="3568291"/>
                  <a:pt x="336851" y="3453876"/>
                </a:cubicBezTo>
                <a:cubicBezTo>
                  <a:pt x="438525" y="3450057"/>
                  <a:pt x="536425" y="3450057"/>
                  <a:pt x="630565" y="3450057"/>
                </a:cubicBezTo>
                <a:close/>
                <a:moveTo>
                  <a:pt x="0" y="3450057"/>
                </a:moveTo>
                <a:cubicBezTo>
                  <a:pt x="105106" y="3450057"/>
                  <a:pt x="206452" y="3450057"/>
                  <a:pt x="307808" y="3450057"/>
                </a:cubicBezTo>
                <a:cubicBezTo>
                  <a:pt x="307808" y="3566523"/>
                  <a:pt x="311556" y="3686870"/>
                  <a:pt x="322821" y="3803335"/>
                </a:cubicBezTo>
                <a:cubicBezTo>
                  <a:pt x="225222" y="3807216"/>
                  <a:pt x="123875" y="3811098"/>
                  <a:pt x="22519" y="3814979"/>
                </a:cubicBezTo>
                <a:cubicBezTo>
                  <a:pt x="7507" y="3690751"/>
                  <a:pt x="0" y="3570404"/>
                  <a:pt x="0" y="3450057"/>
                </a:cubicBezTo>
                <a:close/>
                <a:moveTo>
                  <a:pt x="2764988" y="3436026"/>
                </a:moveTo>
                <a:cubicBezTo>
                  <a:pt x="2764988" y="3450066"/>
                  <a:pt x="2764988" y="3467607"/>
                  <a:pt x="2764988" y="3485157"/>
                </a:cubicBezTo>
                <a:cubicBezTo>
                  <a:pt x="2700748" y="3502698"/>
                  <a:pt x="2636507" y="3516738"/>
                  <a:pt x="2568492" y="3534279"/>
                </a:cubicBezTo>
                <a:cubicBezTo>
                  <a:pt x="2568492" y="3502698"/>
                  <a:pt x="2568492" y="3471117"/>
                  <a:pt x="2568492" y="3439536"/>
                </a:cubicBezTo>
                <a:cubicBezTo>
                  <a:pt x="2636507" y="3436026"/>
                  <a:pt x="2700748" y="3436026"/>
                  <a:pt x="2764988" y="3436026"/>
                </a:cubicBezTo>
                <a:close/>
                <a:moveTo>
                  <a:pt x="2550633" y="3436026"/>
                </a:moveTo>
                <a:cubicBezTo>
                  <a:pt x="2550633" y="3470763"/>
                  <a:pt x="2550633" y="3505509"/>
                  <a:pt x="2554461" y="3544101"/>
                </a:cubicBezTo>
                <a:cubicBezTo>
                  <a:pt x="2485561" y="3559547"/>
                  <a:pt x="2416653" y="3574984"/>
                  <a:pt x="2343925" y="3590421"/>
                </a:cubicBezTo>
                <a:cubicBezTo>
                  <a:pt x="2343925" y="3540247"/>
                  <a:pt x="2343925" y="3490064"/>
                  <a:pt x="2343925" y="3439890"/>
                </a:cubicBezTo>
                <a:cubicBezTo>
                  <a:pt x="2412824" y="3436026"/>
                  <a:pt x="2485561" y="3436026"/>
                  <a:pt x="2550633" y="3436026"/>
                </a:cubicBezTo>
                <a:close/>
                <a:moveTo>
                  <a:pt x="2091287" y="3436026"/>
                </a:moveTo>
                <a:cubicBezTo>
                  <a:pt x="2167409" y="3436026"/>
                  <a:pt x="2243533" y="3436026"/>
                  <a:pt x="2315854" y="3436026"/>
                </a:cubicBezTo>
                <a:cubicBezTo>
                  <a:pt x="2315854" y="3486112"/>
                  <a:pt x="2315854" y="3540052"/>
                  <a:pt x="2315854" y="3593992"/>
                </a:cubicBezTo>
                <a:cubicBezTo>
                  <a:pt x="2243533" y="3605557"/>
                  <a:pt x="2171220" y="3620967"/>
                  <a:pt x="2095088" y="3632522"/>
                </a:cubicBezTo>
                <a:cubicBezTo>
                  <a:pt x="2095088" y="3567026"/>
                  <a:pt x="2095088" y="3501531"/>
                  <a:pt x="2091287" y="3436026"/>
                </a:cubicBezTo>
                <a:close/>
                <a:moveTo>
                  <a:pt x="2073471" y="3436026"/>
                </a:moveTo>
                <a:cubicBezTo>
                  <a:pt x="2073471" y="3505297"/>
                  <a:pt x="2073471" y="3570722"/>
                  <a:pt x="2077255" y="3636147"/>
                </a:cubicBezTo>
                <a:cubicBezTo>
                  <a:pt x="2001504" y="3651549"/>
                  <a:pt x="1921968" y="3663087"/>
                  <a:pt x="1846225" y="3674633"/>
                </a:cubicBezTo>
                <a:cubicBezTo>
                  <a:pt x="1842432" y="3597661"/>
                  <a:pt x="1838648" y="3516844"/>
                  <a:pt x="1838648" y="3439881"/>
                </a:cubicBezTo>
                <a:cubicBezTo>
                  <a:pt x="1918184" y="3439881"/>
                  <a:pt x="1997720" y="3439881"/>
                  <a:pt x="2073471" y="3436026"/>
                </a:cubicBezTo>
                <a:close/>
                <a:moveTo>
                  <a:pt x="1806961" y="3436026"/>
                </a:moveTo>
                <a:cubicBezTo>
                  <a:pt x="1806961" y="3516030"/>
                  <a:pt x="1806961" y="3592224"/>
                  <a:pt x="1810577" y="3672228"/>
                </a:cubicBezTo>
                <a:cubicBezTo>
                  <a:pt x="1734658" y="3683660"/>
                  <a:pt x="1655122" y="3691281"/>
                  <a:pt x="1575587" y="3702704"/>
                </a:cubicBezTo>
                <a:cubicBezTo>
                  <a:pt x="1571971" y="3615088"/>
                  <a:pt x="1571971" y="3527462"/>
                  <a:pt x="1571971" y="3439837"/>
                </a:cubicBezTo>
                <a:cubicBezTo>
                  <a:pt x="1651506" y="3439837"/>
                  <a:pt x="1727426" y="3436026"/>
                  <a:pt x="1806961" y="3436026"/>
                </a:cubicBezTo>
                <a:close/>
                <a:moveTo>
                  <a:pt x="5449583" y="3436017"/>
                </a:moveTo>
                <a:lnTo>
                  <a:pt x="5525800" y="3436017"/>
                </a:lnTo>
                <a:lnTo>
                  <a:pt x="5525800" y="3681880"/>
                </a:lnTo>
                <a:lnTo>
                  <a:pt x="5445755" y="3671778"/>
                </a:lnTo>
                <a:cubicBezTo>
                  <a:pt x="5449583" y="3594479"/>
                  <a:pt x="5449583" y="3513316"/>
                  <a:pt x="5449583" y="3436017"/>
                </a:cubicBezTo>
                <a:close/>
                <a:moveTo>
                  <a:pt x="5196963" y="3436017"/>
                </a:moveTo>
                <a:cubicBezTo>
                  <a:pt x="5273934" y="3436017"/>
                  <a:pt x="5350906" y="3439704"/>
                  <a:pt x="5431723" y="3439704"/>
                </a:cubicBezTo>
                <a:cubicBezTo>
                  <a:pt x="5431723" y="3513334"/>
                  <a:pt x="5431723" y="3586955"/>
                  <a:pt x="5427877" y="3660585"/>
                </a:cubicBezTo>
                <a:cubicBezTo>
                  <a:pt x="5347060" y="3649542"/>
                  <a:pt x="5270088" y="3638499"/>
                  <a:pt x="5193117" y="3627456"/>
                </a:cubicBezTo>
                <a:cubicBezTo>
                  <a:pt x="5196963" y="3564869"/>
                  <a:pt x="5196963" y="3502282"/>
                  <a:pt x="5196963" y="3436017"/>
                </a:cubicBezTo>
                <a:close/>
                <a:moveTo>
                  <a:pt x="4954518" y="3436017"/>
                </a:moveTo>
                <a:cubicBezTo>
                  <a:pt x="5028086" y="3436017"/>
                  <a:pt x="5101654" y="3436017"/>
                  <a:pt x="5179085" y="3436017"/>
                </a:cubicBezTo>
                <a:cubicBezTo>
                  <a:pt x="5179085" y="3501522"/>
                  <a:pt x="5179085" y="3567018"/>
                  <a:pt x="5179085" y="3632514"/>
                </a:cubicBezTo>
                <a:cubicBezTo>
                  <a:pt x="5101654" y="3620958"/>
                  <a:pt x="5024213" y="3605548"/>
                  <a:pt x="4954518" y="3593984"/>
                </a:cubicBezTo>
                <a:cubicBezTo>
                  <a:pt x="4954518" y="3540043"/>
                  <a:pt x="4954518" y="3486103"/>
                  <a:pt x="4954518" y="3436017"/>
                </a:cubicBezTo>
                <a:close/>
                <a:moveTo>
                  <a:pt x="4715911" y="3436017"/>
                </a:moveTo>
                <a:cubicBezTo>
                  <a:pt x="4784811" y="3436017"/>
                  <a:pt x="4853719" y="3436017"/>
                  <a:pt x="4926447" y="3439527"/>
                </a:cubicBezTo>
                <a:cubicBezTo>
                  <a:pt x="4926447" y="3485139"/>
                  <a:pt x="4926447" y="3530760"/>
                  <a:pt x="4926447" y="3576372"/>
                </a:cubicBezTo>
                <a:cubicBezTo>
                  <a:pt x="4853719" y="3562341"/>
                  <a:pt x="4784811" y="3548301"/>
                  <a:pt x="4715911" y="3534270"/>
                </a:cubicBezTo>
                <a:cubicBezTo>
                  <a:pt x="4715911" y="3502689"/>
                  <a:pt x="4715911" y="3467598"/>
                  <a:pt x="4715911" y="3436017"/>
                </a:cubicBezTo>
                <a:close/>
                <a:moveTo>
                  <a:pt x="4505384" y="3421986"/>
                </a:moveTo>
                <a:cubicBezTo>
                  <a:pt x="4570879" y="3426000"/>
                  <a:pt x="4636385" y="3426000"/>
                  <a:pt x="4701880" y="3426000"/>
                </a:cubicBezTo>
                <a:cubicBezTo>
                  <a:pt x="4701880" y="3462090"/>
                  <a:pt x="4701880" y="3498180"/>
                  <a:pt x="4701880" y="3534270"/>
                </a:cubicBezTo>
                <a:cubicBezTo>
                  <a:pt x="4636385" y="3518232"/>
                  <a:pt x="4570879" y="3498180"/>
                  <a:pt x="4505384" y="3482142"/>
                </a:cubicBezTo>
                <a:cubicBezTo>
                  <a:pt x="4505384" y="3462090"/>
                  <a:pt x="4505384" y="3442038"/>
                  <a:pt x="4505384" y="3421986"/>
                </a:cubicBezTo>
                <a:close/>
                <a:moveTo>
                  <a:pt x="4294847" y="3421986"/>
                </a:moveTo>
                <a:cubicBezTo>
                  <a:pt x="4356966" y="3520398"/>
                  <a:pt x="4419085" y="3615017"/>
                  <a:pt x="4477313" y="3709635"/>
                </a:cubicBezTo>
                <a:cubicBezTo>
                  <a:pt x="4477313" y="3724772"/>
                  <a:pt x="4477313" y="3743701"/>
                  <a:pt x="4477313" y="3758837"/>
                </a:cubicBezTo>
                <a:cubicBezTo>
                  <a:pt x="4415195" y="3649082"/>
                  <a:pt x="4356966" y="3539318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501646"/>
                  <a:pt x="4416494" y="3577512"/>
                  <a:pt x="4477313" y="3653388"/>
                </a:cubicBezTo>
                <a:cubicBezTo>
                  <a:pt x="4477313" y="3668559"/>
                  <a:pt x="4477313" y="3687524"/>
                  <a:pt x="4473511" y="3702695"/>
                </a:cubicBezTo>
                <a:cubicBezTo>
                  <a:pt x="4416494" y="3611657"/>
                  <a:pt x="4355667" y="3516826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79083"/>
                  <a:pt x="4416494" y="3539981"/>
                  <a:pt x="4477313" y="3597078"/>
                </a:cubicBezTo>
                <a:cubicBezTo>
                  <a:pt x="4477313" y="3612302"/>
                  <a:pt x="4477313" y="3631329"/>
                  <a:pt x="4477313" y="3646554"/>
                </a:cubicBezTo>
                <a:cubicBezTo>
                  <a:pt x="4416494" y="3574241"/>
                  <a:pt x="4355667" y="3498109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60269"/>
                  <a:pt x="4416494" y="3502371"/>
                  <a:pt x="4477313" y="3536825"/>
                </a:cubicBezTo>
                <a:cubicBezTo>
                  <a:pt x="4477313" y="3555966"/>
                  <a:pt x="4477313" y="3571270"/>
                  <a:pt x="4477313" y="3590412"/>
                </a:cubicBezTo>
                <a:cubicBezTo>
                  <a:pt x="4416494" y="3536825"/>
                  <a:pt x="4355667" y="3479410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41349"/>
                  <a:pt x="4416494" y="3460711"/>
                  <a:pt x="4477313" y="3480064"/>
                </a:cubicBezTo>
                <a:cubicBezTo>
                  <a:pt x="4477313" y="3499427"/>
                  <a:pt x="4477313" y="3514916"/>
                  <a:pt x="4477313" y="3534270"/>
                </a:cubicBezTo>
                <a:cubicBezTo>
                  <a:pt x="4416494" y="3495554"/>
                  <a:pt x="4355667" y="3460711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21986"/>
                  <a:pt x="4416494" y="3421986"/>
                  <a:pt x="4477313" y="3421986"/>
                </a:cubicBezTo>
                <a:cubicBezTo>
                  <a:pt x="4477313" y="3442038"/>
                  <a:pt x="4477313" y="3458076"/>
                  <a:pt x="4477313" y="3478128"/>
                </a:cubicBezTo>
                <a:cubicBezTo>
                  <a:pt x="4416494" y="3458076"/>
                  <a:pt x="4355667" y="3438033"/>
                  <a:pt x="4294847" y="3421986"/>
                </a:cubicBezTo>
                <a:close/>
                <a:moveTo>
                  <a:pt x="2961484" y="3421986"/>
                </a:moveTo>
                <a:cubicBezTo>
                  <a:pt x="2904459" y="3442038"/>
                  <a:pt x="2843639" y="3458076"/>
                  <a:pt x="2779019" y="3478128"/>
                </a:cubicBezTo>
                <a:cubicBezTo>
                  <a:pt x="2779019" y="3458076"/>
                  <a:pt x="2779019" y="3442038"/>
                  <a:pt x="2779019" y="3426000"/>
                </a:cubicBezTo>
                <a:cubicBezTo>
                  <a:pt x="2843639" y="3421986"/>
                  <a:pt x="2904459" y="342198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60711"/>
                  <a:pt x="2843639" y="3499427"/>
                  <a:pt x="2779019" y="3534270"/>
                </a:cubicBezTo>
                <a:cubicBezTo>
                  <a:pt x="2779019" y="3518789"/>
                  <a:pt x="2779019" y="3499427"/>
                  <a:pt x="2779019" y="3483937"/>
                </a:cubicBezTo>
                <a:cubicBezTo>
                  <a:pt x="2843639" y="3464575"/>
                  <a:pt x="2904459" y="344134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79410"/>
                  <a:pt x="2843639" y="3536825"/>
                  <a:pt x="2782821" y="3590412"/>
                </a:cubicBezTo>
                <a:cubicBezTo>
                  <a:pt x="2782821" y="3571270"/>
                  <a:pt x="2779019" y="3555966"/>
                  <a:pt x="2779019" y="3536825"/>
                </a:cubicBezTo>
                <a:cubicBezTo>
                  <a:pt x="2843639" y="3498543"/>
                  <a:pt x="2904459" y="346026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498109"/>
                  <a:pt x="2841137" y="3574241"/>
                  <a:pt x="2779019" y="3646554"/>
                </a:cubicBezTo>
                <a:cubicBezTo>
                  <a:pt x="2779019" y="3627527"/>
                  <a:pt x="2779019" y="3612302"/>
                  <a:pt x="2779019" y="3597078"/>
                </a:cubicBezTo>
                <a:cubicBezTo>
                  <a:pt x="2841137" y="3539981"/>
                  <a:pt x="2903247" y="3479083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16826"/>
                  <a:pt x="2841137" y="3611657"/>
                  <a:pt x="2779019" y="3702695"/>
                </a:cubicBezTo>
                <a:cubicBezTo>
                  <a:pt x="2779019" y="3687524"/>
                  <a:pt x="2779019" y="3668559"/>
                  <a:pt x="2779019" y="3653388"/>
                </a:cubicBezTo>
                <a:cubicBezTo>
                  <a:pt x="2841137" y="3577512"/>
                  <a:pt x="2903247" y="350164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39318"/>
                  <a:pt x="2841137" y="3649082"/>
                  <a:pt x="2782900" y="3758837"/>
                </a:cubicBezTo>
                <a:cubicBezTo>
                  <a:pt x="2782900" y="3743701"/>
                  <a:pt x="2779019" y="3724772"/>
                  <a:pt x="2779019" y="3709635"/>
                </a:cubicBezTo>
                <a:cubicBezTo>
                  <a:pt x="2841137" y="3615017"/>
                  <a:pt x="2903247" y="3520398"/>
                  <a:pt x="2961484" y="3421986"/>
                </a:cubicBezTo>
                <a:close/>
                <a:moveTo>
                  <a:pt x="4477313" y="3365845"/>
                </a:moveTo>
                <a:cubicBezTo>
                  <a:pt x="4477313" y="3384553"/>
                  <a:pt x="4477313" y="3399530"/>
                  <a:pt x="4477313" y="3418238"/>
                </a:cubicBezTo>
                <a:cubicBezTo>
                  <a:pt x="4416494" y="3418238"/>
                  <a:pt x="4355667" y="3418238"/>
                  <a:pt x="4294847" y="3421986"/>
                </a:cubicBezTo>
                <a:cubicBezTo>
                  <a:pt x="4355667" y="3403269"/>
                  <a:pt x="4416494" y="3384553"/>
                  <a:pt x="4477313" y="3365845"/>
                </a:cubicBezTo>
                <a:close/>
                <a:moveTo>
                  <a:pt x="2779019" y="3365845"/>
                </a:moveTo>
                <a:cubicBezTo>
                  <a:pt x="2843639" y="3384553"/>
                  <a:pt x="2904459" y="3403269"/>
                  <a:pt x="2961484" y="3421986"/>
                </a:cubicBezTo>
                <a:cubicBezTo>
                  <a:pt x="2904459" y="3418238"/>
                  <a:pt x="2843639" y="3418238"/>
                  <a:pt x="2779019" y="3418238"/>
                </a:cubicBezTo>
                <a:cubicBezTo>
                  <a:pt x="2779019" y="3399530"/>
                  <a:pt x="2779019" y="3384553"/>
                  <a:pt x="2779019" y="3365845"/>
                </a:cubicBezTo>
                <a:close/>
                <a:moveTo>
                  <a:pt x="4701880" y="3309703"/>
                </a:moveTo>
                <a:cubicBezTo>
                  <a:pt x="4701880" y="3347128"/>
                  <a:pt x="4701880" y="3384553"/>
                  <a:pt x="4701880" y="3417822"/>
                </a:cubicBezTo>
                <a:cubicBezTo>
                  <a:pt x="4636385" y="3421986"/>
                  <a:pt x="4570879" y="3421986"/>
                  <a:pt x="4505384" y="3421986"/>
                </a:cubicBezTo>
                <a:cubicBezTo>
                  <a:pt x="4505384" y="3405347"/>
                  <a:pt x="4505384" y="3384553"/>
                  <a:pt x="4505384" y="3363767"/>
                </a:cubicBezTo>
                <a:cubicBezTo>
                  <a:pt x="4570879" y="3342972"/>
                  <a:pt x="4636385" y="3326333"/>
                  <a:pt x="4701880" y="3309703"/>
                </a:cubicBezTo>
                <a:close/>
                <a:moveTo>
                  <a:pt x="4477313" y="3309703"/>
                </a:moveTo>
                <a:cubicBezTo>
                  <a:pt x="4477313" y="3324671"/>
                  <a:pt x="4477313" y="3343388"/>
                  <a:pt x="4477313" y="3358356"/>
                </a:cubicBezTo>
                <a:cubicBezTo>
                  <a:pt x="4416494" y="3380813"/>
                  <a:pt x="4355667" y="3399530"/>
                  <a:pt x="4294847" y="3421986"/>
                </a:cubicBezTo>
                <a:cubicBezTo>
                  <a:pt x="4355667" y="3380813"/>
                  <a:pt x="4416494" y="3343388"/>
                  <a:pt x="4477313" y="3309703"/>
                </a:cubicBezTo>
                <a:close/>
                <a:moveTo>
                  <a:pt x="2779019" y="3309703"/>
                </a:moveTo>
                <a:lnTo>
                  <a:pt x="2848290" y="3350005"/>
                </a:lnTo>
                <a:lnTo>
                  <a:pt x="2961484" y="3421986"/>
                </a:lnTo>
                <a:cubicBezTo>
                  <a:pt x="2904459" y="3399530"/>
                  <a:pt x="2843639" y="3380813"/>
                  <a:pt x="2779019" y="3362096"/>
                </a:cubicBezTo>
                <a:cubicBezTo>
                  <a:pt x="2779019" y="3343388"/>
                  <a:pt x="2779019" y="3328411"/>
                  <a:pt x="2779019" y="3309703"/>
                </a:cubicBezTo>
                <a:close/>
                <a:moveTo>
                  <a:pt x="2568492" y="3309703"/>
                </a:moveTo>
                <a:cubicBezTo>
                  <a:pt x="2636507" y="3325741"/>
                  <a:pt x="2700748" y="3345793"/>
                  <a:pt x="2764988" y="3361831"/>
                </a:cubicBezTo>
                <a:cubicBezTo>
                  <a:pt x="2764988" y="3381883"/>
                  <a:pt x="2764988" y="3401934"/>
                  <a:pt x="2764988" y="3421986"/>
                </a:cubicBezTo>
                <a:cubicBezTo>
                  <a:pt x="2700748" y="3421986"/>
                  <a:pt x="2636507" y="3417972"/>
                  <a:pt x="2568492" y="3417972"/>
                </a:cubicBezTo>
                <a:cubicBezTo>
                  <a:pt x="2568492" y="3381883"/>
                  <a:pt x="2568492" y="3345793"/>
                  <a:pt x="2568492" y="3309703"/>
                </a:cubicBezTo>
                <a:close/>
                <a:moveTo>
                  <a:pt x="2343925" y="3267601"/>
                </a:moveTo>
                <a:cubicBezTo>
                  <a:pt x="2416653" y="3283038"/>
                  <a:pt x="2485561" y="3298474"/>
                  <a:pt x="2554461" y="3313920"/>
                </a:cubicBezTo>
                <a:cubicBezTo>
                  <a:pt x="2550633" y="3348657"/>
                  <a:pt x="2550633" y="3387258"/>
                  <a:pt x="2550633" y="3421995"/>
                </a:cubicBezTo>
                <a:cubicBezTo>
                  <a:pt x="2485561" y="3421995"/>
                  <a:pt x="2412824" y="3421995"/>
                  <a:pt x="2343925" y="3418132"/>
                </a:cubicBezTo>
                <a:cubicBezTo>
                  <a:pt x="2343925" y="3367958"/>
                  <a:pt x="2343925" y="3317775"/>
                  <a:pt x="2343925" y="3267601"/>
                </a:cubicBezTo>
                <a:close/>
                <a:moveTo>
                  <a:pt x="4926447" y="3267592"/>
                </a:moveTo>
                <a:cubicBezTo>
                  <a:pt x="4926447" y="3317766"/>
                  <a:pt x="4926447" y="3371804"/>
                  <a:pt x="4926447" y="3421986"/>
                </a:cubicBezTo>
                <a:cubicBezTo>
                  <a:pt x="4853719" y="3421986"/>
                  <a:pt x="4784811" y="3421986"/>
                  <a:pt x="4715911" y="3421986"/>
                </a:cubicBezTo>
                <a:cubicBezTo>
                  <a:pt x="4715911" y="3387249"/>
                  <a:pt x="4715911" y="3352503"/>
                  <a:pt x="4715911" y="3313911"/>
                </a:cubicBezTo>
                <a:cubicBezTo>
                  <a:pt x="4784811" y="3298466"/>
                  <a:pt x="4853719" y="3283029"/>
                  <a:pt x="4926447" y="3267592"/>
                </a:cubicBezTo>
                <a:close/>
                <a:moveTo>
                  <a:pt x="4477313" y="3253561"/>
                </a:moveTo>
                <a:cubicBezTo>
                  <a:pt x="4477313" y="3272269"/>
                  <a:pt x="4477313" y="3287246"/>
                  <a:pt x="4477313" y="3305954"/>
                </a:cubicBezTo>
                <a:cubicBezTo>
                  <a:pt x="4416494" y="3343388"/>
                  <a:pt x="4355667" y="3380813"/>
                  <a:pt x="4294847" y="3421986"/>
                </a:cubicBezTo>
                <a:cubicBezTo>
                  <a:pt x="4355667" y="3362096"/>
                  <a:pt x="4416494" y="3305954"/>
                  <a:pt x="4477313" y="3253561"/>
                </a:cubicBezTo>
                <a:close/>
                <a:moveTo>
                  <a:pt x="2782821" y="3253561"/>
                </a:moveTo>
                <a:cubicBezTo>
                  <a:pt x="2843639" y="3305954"/>
                  <a:pt x="2904459" y="3362096"/>
                  <a:pt x="2961484" y="3421986"/>
                </a:cubicBezTo>
                <a:cubicBezTo>
                  <a:pt x="2932972" y="3401400"/>
                  <a:pt x="2903510" y="3382685"/>
                  <a:pt x="2873100" y="3364439"/>
                </a:cubicBezTo>
                <a:lnTo>
                  <a:pt x="2848290" y="3350005"/>
                </a:lnTo>
                <a:lnTo>
                  <a:pt x="2779019" y="3305954"/>
                </a:lnTo>
                <a:cubicBezTo>
                  <a:pt x="2779019" y="3287246"/>
                  <a:pt x="2782821" y="3272269"/>
                  <a:pt x="2782821" y="3253561"/>
                </a:cubicBezTo>
                <a:close/>
                <a:moveTo>
                  <a:pt x="2095088" y="3225490"/>
                </a:moveTo>
                <a:cubicBezTo>
                  <a:pt x="2171220" y="3237046"/>
                  <a:pt x="2243533" y="3252456"/>
                  <a:pt x="2315854" y="3264020"/>
                </a:cubicBezTo>
                <a:cubicBezTo>
                  <a:pt x="2315854" y="3317960"/>
                  <a:pt x="2315854" y="3371901"/>
                  <a:pt x="2315854" y="3421986"/>
                </a:cubicBezTo>
                <a:cubicBezTo>
                  <a:pt x="2243533" y="3421986"/>
                  <a:pt x="2167409" y="3421986"/>
                  <a:pt x="2091287" y="3421986"/>
                </a:cubicBezTo>
                <a:cubicBezTo>
                  <a:pt x="2091287" y="3356482"/>
                  <a:pt x="2095088" y="3290986"/>
                  <a:pt x="2095088" y="3225490"/>
                </a:cubicBezTo>
                <a:close/>
                <a:moveTo>
                  <a:pt x="5179085" y="3211450"/>
                </a:moveTo>
                <a:cubicBezTo>
                  <a:pt x="5179085" y="3276946"/>
                  <a:pt x="5179085" y="3342442"/>
                  <a:pt x="5179085" y="3407946"/>
                </a:cubicBezTo>
                <a:cubicBezTo>
                  <a:pt x="5101654" y="3407946"/>
                  <a:pt x="5028086" y="3407946"/>
                  <a:pt x="4954518" y="3407946"/>
                </a:cubicBezTo>
                <a:cubicBezTo>
                  <a:pt x="4954518" y="3357861"/>
                  <a:pt x="4954518" y="3303921"/>
                  <a:pt x="4954518" y="3253826"/>
                </a:cubicBezTo>
                <a:cubicBezTo>
                  <a:pt x="5024213" y="3238416"/>
                  <a:pt x="5101654" y="3223006"/>
                  <a:pt x="5179085" y="3211450"/>
                </a:cubicBezTo>
                <a:close/>
                <a:moveTo>
                  <a:pt x="4701880" y="3197419"/>
                </a:moveTo>
                <a:cubicBezTo>
                  <a:pt x="4701880" y="3230503"/>
                  <a:pt x="4701880" y="3263587"/>
                  <a:pt x="4701880" y="3296671"/>
                </a:cubicBezTo>
                <a:cubicBezTo>
                  <a:pt x="4636385" y="3315052"/>
                  <a:pt x="4570879" y="3333433"/>
                  <a:pt x="4505384" y="3351814"/>
                </a:cubicBezTo>
                <a:cubicBezTo>
                  <a:pt x="4505384" y="3333433"/>
                  <a:pt x="4505384" y="3315052"/>
                  <a:pt x="4505384" y="3296671"/>
                </a:cubicBezTo>
                <a:cubicBezTo>
                  <a:pt x="4567033" y="3263587"/>
                  <a:pt x="4632529" y="3230503"/>
                  <a:pt x="4701880" y="3197419"/>
                </a:cubicBezTo>
                <a:close/>
                <a:moveTo>
                  <a:pt x="4477313" y="3197419"/>
                </a:moveTo>
                <a:cubicBezTo>
                  <a:pt x="4477313" y="3216127"/>
                  <a:pt x="4477313" y="3231104"/>
                  <a:pt x="4477313" y="3249812"/>
                </a:cubicBezTo>
                <a:cubicBezTo>
                  <a:pt x="4416494" y="3302214"/>
                  <a:pt x="4355667" y="3362096"/>
                  <a:pt x="4294847" y="3421986"/>
                </a:cubicBezTo>
                <a:cubicBezTo>
                  <a:pt x="4355667" y="3343388"/>
                  <a:pt x="4416494" y="3268529"/>
                  <a:pt x="4477313" y="3197419"/>
                </a:cubicBezTo>
                <a:close/>
                <a:moveTo>
                  <a:pt x="2779019" y="3197419"/>
                </a:moveTo>
                <a:cubicBezTo>
                  <a:pt x="2841137" y="3268529"/>
                  <a:pt x="2903247" y="3343388"/>
                  <a:pt x="2961484" y="3421986"/>
                </a:cubicBezTo>
                <a:cubicBezTo>
                  <a:pt x="2903247" y="3362096"/>
                  <a:pt x="2841137" y="3302214"/>
                  <a:pt x="2779019" y="3246072"/>
                </a:cubicBezTo>
                <a:cubicBezTo>
                  <a:pt x="2779019" y="3231104"/>
                  <a:pt x="2779019" y="3216127"/>
                  <a:pt x="2779019" y="3197419"/>
                </a:cubicBezTo>
                <a:close/>
                <a:moveTo>
                  <a:pt x="2572267" y="3197419"/>
                </a:moveTo>
                <a:cubicBezTo>
                  <a:pt x="2636507" y="3227541"/>
                  <a:pt x="2700748" y="3261439"/>
                  <a:pt x="2764988" y="3299093"/>
                </a:cubicBezTo>
                <a:cubicBezTo>
                  <a:pt x="2764988" y="3317916"/>
                  <a:pt x="2764988" y="3332982"/>
                  <a:pt x="2764988" y="3351814"/>
                </a:cubicBezTo>
                <a:cubicBezTo>
                  <a:pt x="2700748" y="3332982"/>
                  <a:pt x="2636507" y="3314150"/>
                  <a:pt x="2568492" y="3299093"/>
                </a:cubicBezTo>
                <a:cubicBezTo>
                  <a:pt x="2572267" y="3265196"/>
                  <a:pt x="2572267" y="3231307"/>
                  <a:pt x="2572267" y="3197419"/>
                </a:cubicBezTo>
                <a:close/>
                <a:moveTo>
                  <a:pt x="1842432" y="3183388"/>
                </a:moveTo>
                <a:cubicBezTo>
                  <a:pt x="1921968" y="3195120"/>
                  <a:pt x="2001504" y="3206853"/>
                  <a:pt x="2077255" y="3218594"/>
                </a:cubicBezTo>
                <a:cubicBezTo>
                  <a:pt x="2073471" y="3285089"/>
                  <a:pt x="2073471" y="3355500"/>
                  <a:pt x="2073471" y="3421995"/>
                </a:cubicBezTo>
                <a:cubicBezTo>
                  <a:pt x="1997720" y="3421995"/>
                  <a:pt x="1918184" y="3418079"/>
                  <a:pt x="1838648" y="3418079"/>
                </a:cubicBezTo>
                <a:cubicBezTo>
                  <a:pt x="1838648" y="3339851"/>
                  <a:pt x="1842432" y="3261615"/>
                  <a:pt x="1842432" y="3183388"/>
                </a:cubicBezTo>
                <a:close/>
                <a:moveTo>
                  <a:pt x="5427877" y="3169348"/>
                </a:moveTo>
                <a:cubicBezTo>
                  <a:pt x="5431723" y="3246320"/>
                  <a:pt x="5431723" y="3327138"/>
                  <a:pt x="5431723" y="3404101"/>
                </a:cubicBezTo>
                <a:cubicBezTo>
                  <a:pt x="5350906" y="3404101"/>
                  <a:pt x="5273934" y="3404101"/>
                  <a:pt x="5196963" y="3407955"/>
                </a:cubicBezTo>
                <a:cubicBezTo>
                  <a:pt x="5196963" y="3338684"/>
                  <a:pt x="5196963" y="3273259"/>
                  <a:pt x="5193117" y="3207834"/>
                </a:cubicBezTo>
                <a:cubicBezTo>
                  <a:pt x="5270088" y="3192433"/>
                  <a:pt x="5347060" y="3180895"/>
                  <a:pt x="5427877" y="3169348"/>
                </a:cubicBezTo>
                <a:close/>
                <a:moveTo>
                  <a:pt x="5525800" y="3161795"/>
                </a:moveTo>
                <a:lnTo>
                  <a:pt x="5525800" y="3406788"/>
                </a:lnTo>
                <a:lnTo>
                  <a:pt x="5449583" y="3407955"/>
                </a:lnTo>
                <a:cubicBezTo>
                  <a:pt x="5449583" y="3327951"/>
                  <a:pt x="5449583" y="3251757"/>
                  <a:pt x="5445755" y="3171753"/>
                </a:cubicBezTo>
                <a:close/>
                <a:moveTo>
                  <a:pt x="1575587" y="3155317"/>
                </a:moveTo>
                <a:cubicBezTo>
                  <a:pt x="1655122" y="3162638"/>
                  <a:pt x="1734658" y="3173619"/>
                  <a:pt x="1810577" y="3184608"/>
                </a:cubicBezTo>
                <a:cubicBezTo>
                  <a:pt x="1806961" y="3257831"/>
                  <a:pt x="1806961" y="3334723"/>
                  <a:pt x="1806961" y="3407955"/>
                </a:cubicBezTo>
                <a:cubicBezTo>
                  <a:pt x="1727426" y="3407955"/>
                  <a:pt x="1651506" y="3407955"/>
                  <a:pt x="1571971" y="3407955"/>
                </a:cubicBezTo>
                <a:cubicBezTo>
                  <a:pt x="1571971" y="3323743"/>
                  <a:pt x="1571971" y="3239530"/>
                  <a:pt x="1575587" y="3155317"/>
                </a:cubicBezTo>
                <a:close/>
                <a:moveTo>
                  <a:pt x="4473511" y="3141277"/>
                </a:moveTo>
                <a:cubicBezTo>
                  <a:pt x="4477313" y="3156246"/>
                  <a:pt x="4477313" y="3174962"/>
                  <a:pt x="4477313" y="3189930"/>
                </a:cubicBezTo>
                <a:cubicBezTo>
                  <a:pt x="4416494" y="3264789"/>
                  <a:pt x="4355667" y="3339639"/>
                  <a:pt x="4294847" y="3421986"/>
                </a:cubicBezTo>
                <a:cubicBezTo>
                  <a:pt x="4355667" y="3324671"/>
                  <a:pt x="4416494" y="3231104"/>
                  <a:pt x="4473511" y="3141277"/>
                </a:cubicBezTo>
                <a:close/>
                <a:moveTo>
                  <a:pt x="2779019" y="3141277"/>
                </a:moveTo>
                <a:cubicBezTo>
                  <a:pt x="2841137" y="3231104"/>
                  <a:pt x="2903247" y="3324671"/>
                  <a:pt x="2961484" y="3421986"/>
                </a:cubicBezTo>
                <a:cubicBezTo>
                  <a:pt x="2903247" y="3339639"/>
                  <a:pt x="2841137" y="3264789"/>
                  <a:pt x="2779019" y="3189930"/>
                </a:cubicBezTo>
                <a:cubicBezTo>
                  <a:pt x="2779019" y="3174962"/>
                  <a:pt x="2779019" y="3156246"/>
                  <a:pt x="2779019" y="3141277"/>
                </a:cubicBezTo>
                <a:close/>
                <a:moveTo>
                  <a:pt x="1288662" y="3113207"/>
                </a:moveTo>
                <a:cubicBezTo>
                  <a:pt x="1376279" y="3120863"/>
                  <a:pt x="1460094" y="3128520"/>
                  <a:pt x="1543909" y="3139995"/>
                </a:cubicBezTo>
                <a:cubicBezTo>
                  <a:pt x="1540098" y="3228045"/>
                  <a:pt x="1540098" y="3319914"/>
                  <a:pt x="1540098" y="3407955"/>
                </a:cubicBezTo>
                <a:cubicBezTo>
                  <a:pt x="1452473" y="3407955"/>
                  <a:pt x="1368667" y="3407955"/>
                  <a:pt x="1277231" y="3404127"/>
                </a:cubicBezTo>
                <a:cubicBezTo>
                  <a:pt x="1277231" y="3308430"/>
                  <a:pt x="1281041" y="3208904"/>
                  <a:pt x="1288662" y="3113207"/>
                </a:cubicBezTo>
                <a:close/>
                <a:moveTo>
                  <a:pt x="2347753" y="3099175"/>
                </a:moveTo>
                <a:cubicBezTo>
                  <a:pt x="2420481" y="3129404"/>
                  <a:pt x="2489381" y="3159632"/>
                  <a:pt x="2554461" y="3189860"/>
                </a:cubicBezTo>
                <a:cubicBezTo>
                  <a:pt x="2554461" y="3227647"/>
                  <a:pt x="2554461" y="3261660"/>
                  <a:pt x="2554461" y="3295672"/>
                </a:cubicBezTo>
                <a:cubicBezTo>
                  <a:pt x="2485561" y="3280553"/>
                  <a:pt x="2416653" y="3261660"/>
                  <a:pt x="2343925" y="3246550"/>
                </a:cubicBezTo>
                <a:cubicBezTo>
                  <a:pt x="2343925" y="3197419"/>
                  <a:pt x="2347753" y="3148297"/>
                  <a:pt x="2347753" y="3099175"/>
                </a:cubicBezTo>
                <a:close/>
                <a:moveTo>
                  <a:pt x="993860" y="3099175"/>
                </a:moveTo>
                <a:cubicBezTo>
                  <a:pt x="1084899" y="3106611"/>
                  <a:pt x="1175945" y="3114055"/>
                  <a:pt x="1263191" y="3121491"/>
                </a:cubicBezTo>
                <a:cubicBezTo>
                  <a:pt x="1259398" y="3218222"/>
                  <a:pt x="1255605" y="3314946"/>
                  <a:pt x="1255605" y="3407955"/>
                </a:cubicBezTo>
                <a:cubicBezTo>
                  <a:pt x="1168360" y="3407955"/>
                  <a:pt x="1077313" y="3407955"/>
                  <a:pt x="982483" y="3407955"/>
                </a:cubicBezTo>
                <a:cubicBezTo>
                  <a:pt x="982483" y="3307510"/>
                  <a:pt x="986275" y="3203343"/>
                  <a:pt x="993860" y="3099175"/>
                </a:cubicBezTo>
                <a:close/>
                <a:moveTo>
                  <a:pt x="4908773" y="3099167"/>
                </a:moveTo>
                <a:cubicBezTo>
                  <a:pt x="4912407" y="3147360"/>
                  <a:pt x="4912407" y="3195563"/>
                  <a:pt x="4912407" y="3243756"/>
                </a:cubicBezTo>
                <a:cubicBezTo>
                  <a:pt x="4846911" y="3262296"/>
                  <a:pt x="4781407" y="3277123"/>
                  <a:pt x="4715911" y="3295663"/>
                </a:cubicBezTo>
                <a:cubicBezTo>
                  <a:pt x="4715911" y="3258583"/>
                  <a:pt x="4715911" y="3225216"/>
                  <a:pt x="4715911" y="3191849"/>
                </a:cubicBezTo>
                <a:cubicBezTo>
                  <a:pt x="4777773" y="3158482"/>
                  <a:pt x="4843269" y="3128820"/>
                  <a:pt x="4908773" y="3099167"/>
                </a:cubicBezTo>
                <a:close/>
                <a:moveTo>
                  <a:pt x="4698025" y="3085136"/>
                </a:moveTo>
                <a:cubicBezTo>
                  <a:pt x="4698025" y="3119581"/>
                  <a:pt x="4698025" y="3154035"/>
                  <a:pt x="4701880" y="3188490"/>
                </a:cubicBezTo>
                <a:cubicBezTo>
                  <a:pt x="4632529" y="3222935"/>
                  <a:pt x="4567033" y="3257389"/>
                  <a:pt x="4505384" y="3295672"/>
                </a:cubicBezTo>
                <a:cubicBezTo>
                  <a:pt x="4505384" y="3276530"/>
                  <a:pt x="4505384" y="3257389"/>
                  <a:pt x="4505384" y="3238248"/>
                </a:cubicBezTo>
                <a:cubicBezTo>
                  <a:pt x="4567033" y="3184661"/>
                  <a:pt x="4632529" y="3134894"/>
                  <a:pt x="4698025" y="3085136"/>
                </a:cubicBezTo>
                <a:close/>
                <a:moveTo>
                  <a:pt x="4477313" y="3085136"/>
                </a:moveTo>
                <a:cubicBezTo>
                  <a:pt x="4477313" y="3100104"/>
                  <a:pt x="4477313" y="3118821"/>
                  <a:pt x="4477313" y="3133789"/>
                </a:cubicBezTo>
                <a:cubicBezTo>
                  <a:pt x="4419085" y="3227356"/>
                  <a:pt x="4356966" y="3320931"/>
                  <a:pt x="4294847" y="3421986"/>
                </a:cubicBezTo>
                <a:cubicBezTo>
                  <a:pt x="4356966" y="3305954"/>
                  <a:pt x="4415195" y="3193671"/>
                  <a:pt x="4477313" y="3085136"/>
                </a:cubicBezTo>
                <a:close/>
                <a:moveTo>
                  <a:pt x="2782900" y="3085136"/>
                </a:moveTo>
                <a:cubicBezTo>
                  <a:pt x="2841137" y="3193671"/>
                  <a:pt x="2903247" y="3302214"/>
                  <a:pt x="2961484" y="3421986"/>
                </a:cubicBezTo>
                <a:cubicBezTo>
                  <a:pt x="2903247" y="3320931"/>
                  <a:pt x="2841137" y="3227356"/>
                  <a:pt x="2779019" y="3133789"/>
                </a:cubicBezTo>
                <a:cubicBezTo>
                  <a:pt x="2779019" y="3118821"/>
                  <a:pt x="2782900" y="3100104"/>
                  <a:pt x="2782900" y="3085136"/>
                </a:cubicBezTo>
                <a:close/>
                <a:moveTo>
                  <a:pt x="671006" y="3071105"/>
                </a:moveTo>
                <a:cubicBezTo>
                  <a:pt x="765474" y="3074933"/>
                  <a:pt x="859951" y="3082589"/>
                  <a:pt x="954420" y="3090246"/>
                </a:cubicBezTo>
                <a:cubicBezTo>
                  <a:pt x="946860" y="3193591"/>
                  <a:pt x="943086" y="3300773"/>
                  <a:pt x="943086" y="3407955"/>
                </a:cubicBezTo>
                <a:cubicBezTo>
                  <a:pt x="848609" y="3407955"/>
                  <a:pt x="754140" y="3407955"/>
                  <a:pt x="659671" y="3407955"/>
                </a:cubicBezTo>
                <a:cubicBezTo>
                  <a:pt x="659671" y="3296945"/>
                  <a:pt x="663446" y="3182106"/>
                  <a:pt x="671006" y="3071105"/>
                </a:cubicBezTo>
                <a:close/>
                <a:moveTo>
                  <a:pt x="355683" y="3057065"/>
                </a:moveTo>
                <a:cubicBezTo>
                  <a:pt x="453582" y="3060875"/>
                  <a:pt x="551490" y="3064694"/>
                  <a:pt x="645631" y="3072316"/>
                </a:cubicBezTo>
                <a:cubicBezTo>
                  <a:pt x="638099" y="3182928"/>
                  <a:pt x="634332" y="3293532"/>
                  <a:pt x="630565" y="3407955"/>
                </a:cubicBezTo>
                <a:cubicBezTo>
                  <a:pt x="536425" y="3407955"/>
                  <a:pt x="438525" y="3407955"/>
                  <a:pt x="336851" y="3407955"/>
                </a:cubicBezTo>
                <a:cubicBezTo>
                  <a:pt x="336851" y="3289722"/>
                  <a:pt x="344385" y="3175298"/>
                  <a:pt x="355683" y="3057065"/>
                </a:cubicBezTo>
                <a:close/>
                <a:moveTo>
                  <a:pt x="18770" y="3057065"/>
                </a:moveTo>
                <a:cubicBezTo>
                  <a:pt x="123875" y="3057065"/>
                  <a:pt x="225222" y="3060795"/>
                  <a:pt x="322821" y="3064527"/>
                </a:cubicBezTo>
                <a:cubicBezTo>
                  <a:pt x="311556" y="3180250"/>
                  <a:pt x="307808" y="3292233"/>
                  <a:pt x="307808" y="3407955"/>
                </a:cubicBezTo>
                <a:cubicBezTo>
                  <a:pt x="206452" y="3407955"/>
                  <a:pt x="105106" y="3407955"/>
                  <a:pt x="0" y="3407955"/>
                </a:cubicBezTo>
                <a:cubicBezTo>
                  <a:pt x="0" y="3288502"/>
                  <a:pt x="7507" y="3172778"/>
                  <a:pt x="18770" y="3057065"/>
                </a:cubicBezTo>
                <a:close/>
                <a:moveTo>
                  <a:pt x="5171473" y="3000923"/>
                </a:moveTo>
                <a:cubicBezTo>
                  <a:pt x="5175283" y="3065305"/>
                  <a:pt x="5179085" y="3129695"/>
                  <a:pt x="5179085" y="3194077"/>
                </a:cubicBezTo>
                <a:cubicBezTo>
                  <a:pt x="5106764" y="3209231"/>
                  <a:pt x="5030641" y="3224376"/>
                  <a:pt x="4962131" y="3239530"/>
                </a:cubicBezTo>
                <a:cubicBezTo>
                  <a:pt x="4958329" y="3190293"/>
                  <a:pt x="4958329" y="3137263"/>
                  <a:pt x="4954518" y="3084243"/>
                </a:cubicBezTo>
                <a:cubicBezTo>
                  <a:pt x="5026839" y="3057728"/>
                  <a:pt x="5099152" y="3027429"/>
                  <a:pt x="5171473" y="3000923"/>
                </a:cubicBezTo>
                <a:close/>
                <a:moveTo>
                  <a:pt x="2102701" y="3000923"/>
                </a:moveTo>
                <a:cubicBezTo>
                  <a:pt x="2175022" y="3027429"/>
                  <a:pt x="2247343" y="3057728"/>
                  <a:pt x="2315854" y="3084243"/>
                </a:cubicBezTo>
                <a:cubicBezTo>
                  <a:pt x="2315854" y="3137263"/>
                  <a:pt x="2312043" y="3190293"/>
                  <a:pt x="2312043" y="3239530"/>
                </a:cubicBezTo>
                <a:cubicBezTo>
                  <a:pt x="2239731" y="3224376"/>
                  <a:pt x="2167409" y="3209231"/>
                  <a:pt x="2091287" y="3194077"/>
                </a:cubicBezTo>
                <a:cubicBezTo>
                  <a:pt x="2095088" y="3129695"/>
                  <a:pt x="2098899" y="3065305"/>
                  <a:pt x="2102701" y="3000923"/>
                </a:cubicBezTo>
                <a:close/>
                <a:moveTo>
                  <a:pt x="4680139" y="2972852"/>
                </a:moveTo>
                <a:cubicBezTo>
                  <a:pt x="4683985" y="3007633"/>
                  <a:pt x="4683985" y="3042415"/>
                  <a:pt x="4687840" y="3077205"/>
                </a:cubicBezTo>
                <a:cubicBezTo>
                  <a:pt x="4622345" y="3131313"/>
                  <a:pt x="4556840" y="3185422"/>
                  <a:pt x="4495199" y="3239530"/>
                </a:cubicBezTo>
                <a:cubicBezTo>
                  <a:pt x="4495199" y="3224066"/>
                  <a:pt x="4491344" y="3204740"/>
                  <a:pt x="4491344" y="3185422"/>
                </a:cubicBezTo>
                <a:cubicBezTo>
                  <a:pt x="4552994" y="3111986"/>
                  <a:pt x="4618489" y="3042415"/>
                  <a:pt x="4680139" y="2972852"/>
                </a:cubicBezTo>
                <a:close/>
                <a:moveTo>
                  <a:pt x="2572417" y="2972852"/>
                </a:moveTo>
                <a:cubicBezTo>
                  <a:pt x="2639231" y="3042415"/>
                  <a:pt x="2702109" y="3111986"/>
                  <a:pt x="2764988" y="3185422"/>
                </a:cubicBezTo>
                <a:lnTo>
                  <a:pt x="2764988" y="3238248"/>
                </a:lnTo>
                <a:lnTo>
                  <a:pt x="2764988" y="3239530"/>
                </a:lnTo>
                <a:lnTo>
                  <a:pt x="2764988" y="3295672"/>
                </a:lnTo>
                <a:cubicBezTo>
                  <a:pt x="2699492" y="3257389"/>
                  <a:pt x="2633987" y="3222935"/>
                  <a:pt x="2568492" y="3188490"/>
                </a:cubicBezTo>
                <a:cubicBezTo>
                  <a:pt x="2568492" y="3154035"/>
                  <a:pt x="2572347" y="3119581"/>
                  <a:pt x="2572347" y="3085136"/>
                </a:cubicBezTo>
                <a:lnTo>
                  <a:pt x="2724141" y="3205783"/>
                </a:lnTo>
                <a:lnTo>
                  <a:pt x="2568492" y="3077205"/>
                </a:lnTo>
                <a:cubicBezTo>
                  <a:pt x="2568492" y="3042415"/>
                  <a:pt x="2572417" y="3007633"/>
                  <a:pt x="2572417" y="2972852"/>
                </a:cubicBezTo>
                <a:close/>
                <a:moveTo>
                  <a:pt x="4905131" y="2930741"/>
                </a:moveTo>
                <a:cubicBezTo>
                  <a:pt x="4908773" y="2981269"/>
                  <a:pt x="4912407" y="3031797"/>
                  <a:pt x="4912407" y="3082324"/>
                </a:cubicBezTo>
                <a:cubicBezTo>
                  <a:pt x="4846911" y="3117300"/>
                  <a:pt x="4781407" y="3148394"/>
                  <a:pt x="4715911" y="3183379"/>
                </a:cubicBezTo>
                <a:cubicBezTo>
                  <a:pt x="4715911" y="3148394"/>
                  <a:pt x="4715911" y="3113419"/>
                  <a:pt x="4715911" y="3074553"/>
                </a:cubicBezTo>
                <a:cubicBezTo>
                  <a:pt x="4777773" y="3024025"/>
                  <a:pt x="4839635" y="2977379"/>
                  <a:pt x="4905131" y="2930741"/>
                </a:cubicBezTo>
                <a:close/>
                <a:moveTo>
                  <a:pt x="2361598" y="2930741"/>
                </a:moveTo>
                <a:cubicBezTo>
                  <a:pt x="2427094" y="2977379"/>
                  <a:pt x="2492590" y="3024025"/>
                  <a:pt x="2554452" y="3074553"/>
                </a:cubicBezTo>
                <a:cubicBezTo>
                  <a:pt x="2554452" y="3109529"/>
                  <a:pt x="2550809" y="3148394"/>
                  <a:pt x="2550809" y="3183379"/>
                </a:cubicBezTo>
                <a:cubicBezTo>
                  <a:pt x="2488956" y="3148394"/>
                  <a:pt x="2423451" y="3117300"/>
                  <a:pt x="2357955" y="3082324"/>
                </a:cubicBezTo>
                <a:cubicBezTo>
                  <a:pt x="2357955" y="3031797"/>
                  <a:pt x="2361598" y="2981269"/>
                  <a:pt x="2361598" y="2930741"/>
                </a:cubicBezTo>
                <a:close/>
                <a:moveTo>
                  <a:pt x="5416579" y="2916710"/>
                </a:moveTo>
                <a:cubicBezTo>
                  <a:pt x="5424147" y="2991825"/>
                  <a:pt x="5427939" y="3066949"/>
                  <a:pt x="5431723" y="3142073"/>
                </a:cubicBezTo>
                <a:cubicBezTo>
                  <a:pt x="5352188" y="3157094"/>
                  <a:pt x="5276445" y="3168358"/>
                  <a:pt x="5200693" y="3183388"/>
                </a:cubicBezTo>
                <a:cubicBezTo>
                  <a:pt x="5196909" y="3119537"/>
                  <a:pt x="5196909" y="3055677"/>
                  <a:pt x="5193117" y="2988077"/>
                </a:cubicBezTo>
                <a:cubicBezTo>
                  <a:pt x="5265075" y="2961783"/>
                  <a:pt x="5340827" y="2939247"/>
                  <a:pt x="5416579" y="2916710"/>
                </a:cubicBezTo>
                <a:close/>
                <a:moveTo>
                  <a:pt x="1850009" y="2916710"/>
                </a:moveTo>
                <a:cubicBezTo>
                  <a:pt x="1929545" y="2940431"/>
                  <a:pt x="2005297" y="2968104"/>
                  <a:pt x="2077255" y="2995777"/>
                </a:cubicBezTo>
                <a:cubicBezTo>
                  <a:pt x="2073471" y="3062997"/>
                  <a:pt x="2069679" y="3130208"/>
                  <a:pt x="2069679" y="3197419"/>
                </a:cubicBezTo>
                <a:cubicBezTo>
                  <a:pt x="1993936" y="3185554"/>
                  <a:pt x="1918184" y="3169737"/>
                  <a:pt x="1838648" y="3157881"/>
                </a:cubicBezTo>
                <a:cubicBezTo>
                  <a:pt x="1842432" y="3078805"/>
                  <a:pt x="1846225" y="2995777"/>
                  <a:pt x="1850009" y="2916710"/>
                </a:cubicBezTo>
                <a:close/>
                <a:moveTo>
                  <a:pt x="5525800" y="2886308"/>
                </a:moveTo>
                <a:lnTo>
                  <a:pt x="5525800" y="3130654"/>
                </a:lnTo>
                <a:lnTo>
                  <a:pt x="5447408" y="3141277"/>
                </a:lnTo>
                <a:cubicBezTo>
                  <a:pt x="5443491" y="3065703"/>
                  <a:pt x="5439565" y="2990119"/>
                  <a:pt x="5431723" y="2910769"/>
                </a:cubicBezTo>
                <a:close/>
                <a:moveTo>
                  <a:pt x="2589817" y="2860568"/>
                </a:moveTo>
                <a:cubicBezTo>
                  <a:pt x="2648213" y="2942412"/>
                  <a:pt x="2706601" y="3027977"/>
                  <a:pt x="2764988" y="3113542"/>
                </a:cubicBezTo>
                <a:cubicBezTo>
                  <a:pt x="2764988" y="3132144"/>
                  <a:pt x="2764988" y="3150746"/>
                  <a:pt x="2761337" y="3169348"/>
                </a:cubicBezTo>
                <a:cubicBezTo>
                  <a:pt x="2702949" y="3094940"/>
                  <a:pt x="2644562" y="3027977"/>
                  <a:pt x="2582523" y="2961014"/>
                </a:cubicBezTo>
                <a:cubicBezTo>
                  <a:pt x="2586174" y="2927532"/>
                  <a:pt x="2586174" y="2894050"/>
                  <a:pt x="2589817" y="2860568"/>
                </a:cubicBezTo>
                <a:close/>
                <a:moveTo>
                  <a:pt x="1590820" y="2846537"/>
                </a:moveTo>
                <a:cubicBezTo>
                  <a:pt x="1670011" y="2869984"/>
                  <a:pt x="1749193" y="2889532"/>
                  <a:pt x="1824609" y="2912979"/>
                </a:cubicBezTo>
                <a:cubicBezTo>
                  <a:pt x="1820833" y="2995061"/>
                  <a:pt x="1817067" y="3073235"/>
                  <a:pt x="1813292" y="3155317"/>
                </a:cubicBezTo>
                <a:cubicBezTo>
                  <a:pt x="1734110" y="3143585"/>
                  <a:pt x="1654928" y="3131862"/>
                  <a:pt x="1571971" y="3120138"/>
                </a:cubicBezTo>
                <a:cubicBezTo>
                  <a:pt x="1575737" y="3030240"/>
                  <a:pt x="1579512" y="2940343"/>
                  <a:pt x="1590820" y="2846537"/>
                </a:cubicBezTo>
                <a:close/>
                <a:moveTo>
                  <a:pt x="2116731" y="2790396"/>
                </a:moveTo>
                <a:cubicBezTo>
                  <a:pt x="2189053" y="2828846"/>
                  <a:pt x="2261374" y="2871143"/>
                  <a:pt x="2329885" y="2917285"/>
                </a:cubicBezTo>
                <a:cubicBezTo>
                  <a:pt x="2326074" y="2967282"/>
                  <a:pt x="2322272" y="3021116"/>
                  <a:pt x="2322272" y="3071105"/>
                </a:cubicBezTo>
                <a:cubicBezTo>
                  <a:pt x="2249951" y="3040337"/>
                  <a:pt x="2177639" y="3013424"/>
                  <a:pt x="2105317" y="2982657"/>
                </a:cubicBezTo>
                <a:cubicBezTo>
                  <a:pt x="2109119" y="2917285"/>
                  <a:pt x="2112930" y="2851922"/>
                  <a:pt x="2116731" y="2790396"/>
                </a:cubicBezTo>
                <a:close/>
                <a:moveTo>
                  <a:pt x="1318174" y="2790396"/>
                </a:moveTo>
                <a:cubicBezTo>
                  <a:pt x="1402776" y="2809387"/>
                  <a:pt x="1487369" y="2828369"/>
                  <a:pt x="1571971" y="2847360"/>
                </a:cubicBezTo>
                <a:cubicBezTo>
                  <a:pt x="1560433" y="2934711"/>
                  <a:pt x="1556587" y="3025864"/>
                  <a:pt x="1552741" y="3113215"/>
                </a:cubicBezTo>
                <a:cubicBezTo>
                  <a:pt x="1468148" y="3101819"/>
                  <a:pt x="1379700" y="3090423"/>
                  <a:pt x="1291262" y="3082828"/>
                </a:cubicBezTo>
                <a:cubicBezTo>
                  <a:pt x="1298953" y="2984089"/>
                  <a:pt x="1306645" y="2889134"/>
                  <a:pt x="1318174" y="2790396"/>
                </a:cubicBezTo>
                <a:close/>
                <a:moveTo>
                  <a:pt x="5149821" y="2790387"/>
                </a:moveTo>
                <a:cubicBezTo>
                  <a:pt x="5157433" y="2855759"/>
                  <a:pt x="5161244" y="2921122"/>
                  <a:pt x="5165045" y="2982648"/>
                </a:cubicBezTo>
                <a:cubicBezTo>
                  <a:pt x="5092725" y="3013416"/>
                  <a:pt x="5020412" y="3040328"/>
                  <a:pt x="4948091" y="3071096"/>
                </a:cubicBezTo>
                <a:cubicBezTo>
                  <a:pt x="4944289" y="3021107"/>
                  <a:pt x="4944289" y="2967273"/>
                  <a:pt x="4940479" y="2917276"/>
                </a:cubicBezTo>
                <a:cubicBezTo>
                  <a:pt x="5008989" y="2871134"/>
                  <a:pt x="5077499" y="2828837"/>
                  <a:pt x="5149821" y="2790387"/>
                </a:cubicBezTo>
                <a:close/>
                <a:moveTo>
                  <a:pt x="2369653" y="2762325"/>
                </a:moveTo>
                <a:cubicBezTo>
                  <a:pt x="2435935" y="2823568"/>
                  <a:pt x="2502209" y="2884820"/>
                  <a:pt x="2568492" y="2953720"/>
                </a:cubicBezTo>
                <a:cubicBezTo>
                  <a:pt x="2564593" y="2988165"/>
                  <a:pt x="2564593" y="3022619"/>
                  <a:pt x="2560694" y="3057074"/>
                </a:cubicBezTo>
                <a:cubicBezTo>
                  <a:pt x="2494411" y="3007306"/>
                  <a:pt x="2428137" y="2957548"/>
                  <a:pt x="2357955" y="2911609"/>
                </a:cubicBezTo>
                <a:cubicBezTo>
                  <a:pt x="2361855" y="2861850"/>
                  <a:pt x="2361855" y="2812083"/>
                  <a:pt x="2369653" y="2762325"/>
                </a:cubicBezTo>
                <a:close/>
                <a:moveTo>
                  <a:pt x="4666365" y="2748285"/>
                </a:moveTo>
                <a:cubicBezTo>
                  <a:pt x="4666365" y="2782138"/>
                  <a:pt x="4670087" y="2816000"/>
                  <a:pt x="4673809" y="2846095"/>
                </a:cubicBezTo>
                <a:lnTo>
                  <a:pt x="4520352" y="3075419"/>
                </a:lnTo>
                <a:lnTo>
                  <a:pt x="4683835" y="2860568"/>
                </a:lnTo>
                <a:cubicBezTo>
                  <a:pt x="4683835" y="2894050"/>
                  <a:pt x="4687840" y="2927532"/>
                  <a:pt x="4687840" y="2961014"/>
                </a:cubicBezTo>
                <a:cubicBezTo>
                  <a:pt x="4623679" y="3027977"/>
                  <a:pt x="4555505" y="3098663"/>
                  <a:pt x="4491344" y="3169348"/>
                </a:cubicBezTo>
                <a:cubicBezTo>
                  <a:pt x="4491344" y="3150746"/>
                  <a:pt x="4491344" y="3132144"/>
                  <a:pt x="4491344" y="3113542"/>
                </a:cubicBezTo>
                <a:lnTo>
                  <a:pt x="4494792" y="3109016"/>
                </a:lnTo>
                <a:lnTo>
                  <a:pt x="4491344" y="3056773"/>
                </a:lnTo>
                <a:cubicBezTo>
                  <a:pt x="4550925" y="2947672"/>
                  <a:pt x="4606784" y="2846095"/>
                  <a:pt x="4666365" y="2748285"/>
                </a:cubicBezTo>
                <a:close/>
                <a:moveTo>
                  <a:pt x="2590126" y="2748285"/>
                </a:moveTo>
                <a:cubicBezTo>
                  <a:pt x="2647143" y="2847112"/>
                  <a:pt x="2707962" y="2949750"/>
                  <a:pt x="2764988" y="3059982"/>
                </a:cubicBezTo>
                <a:cubicBezTo>
                  <a:pt x="2764988" y="3078991"/>
                  <a:pt x="2764988" y="3098000"/>
                  <a:pt x="2764988" y="3113207"/>
                </a:cubicBezTo>
                <a:cubicBezTo>
                  <a:pt x="2704169" y="3021974"/>
                  <a:pt x="2643341" y="2934543"/>
                  <a:pt x="2582523" y="2847112"/>
                </a:cubicBezTo>
                <a:cubicBezTo>
                  <a:pt x="2586325" y="2812905"/>
                  <a:pt x="2586325" y="2782492"/>
                  <a:pt x="2590126" y="2748285"/>
                </a:cubicBezTo>
                <a:close/>
                <a:moveTo>
                  <a:pt x="1030535" y="2734254"/>
                </a:moveTo>
                <a:cubicBezTo>
                  <a:pt x="1117443" y="2749390"/>
                  <a:pt x="1204361" y="2764526"/>
                  <a:pt x="1291270" y="2779671"/>
                </a:cubicBezTo>
                <a:cubicBezTo>
                  <a:pt x="1279936" y="2878074"/>
                  <a:pt x="1268593" y="2976486"/>
                  <a:pt x="1264817" y="3071105"/>
                </a:cubicBezTo>
                <a:cubicBezTo>
                  <a:pt x="1177909" y="3063536"/>
                  <a:pt x="1087215" y="3055960"/>
                  <a:pt x="996522" y="3048391"/>
                </a:cubicBezTo>
                <a:cubicBezTo>
                  <a:pt x="1004081" y="2942421"/>
                  <a:pt x="1015415" y="2840225"/>
                  <a:pt x="1030535" y="2734254"/>
                </a:cubicBezTo>
                <a:close/>
                <a:moveTo>
                  <a:pt x="716486" y="2692143"/>
                </a:moveTo>
                <a:cubicBezTo>
                  <a:pt x="813721" y="2703911"/>
                  <a:pt x="907066" y="2715687"/>
                  <a:pt x="996522" y="2727455"/>
                </a:cubicBezTo>
                <a:cubicBezTo>
                  <a:pt x="980961" y="2837325"/>
                  <a:pt x="969300" y="2947195"/>
                  <a:pt x="961520" y="3057065"/>
                </a:cubicBezTo>
                <a:cubicBezTo>
                  <a:pt x="868173" y="3049214"/>
                  <a:pt x="770938" y="3041363"/>
                  <a:pt x="673702" y="3037446"/>
                </a:cubicBezTo>
                <a:cubicBezTo>
                  <a:pt x="685373" y="2919725"/>
                  <a:pt x="700924" y="2805930"/>
                  <a:pt x="716486" y="2692143"/>
                </a:cubicBezTo>
                <a:close/>
                <a:moveTo>
                  <a:pt x="5394971" y="2664072"/>
                </a:moveTo>
                <a:cubicBezTo>
                  <a:pt x="5406331" y="2744121"/>
                  <a:pt x="5410115" y="2820367"/>
                  <a:pt x="5417693" y="2896605"/>
                </a:cubicBezTo>
                <a:cubicBezTo>
                  <a:pt x="5341949" y="2919478"/>
                  <a:pt x="5266198" y="2946169"/>
                  <a:pt x="5190447" y="2972852"/>
                </a:cubicBezTo>
                <a:cubicBezTo>
                  <a:pt x="5186663" y="2908046"/>
                  <a:pt x="5182879" y="2843240"/>
                  <a:pt x="5179085" y="2778433"/>
                </a:cubicBezTo>
                <a:cubicBezTo>
                  <a:pt x="5247260" y="2736500"/>
                  <a:pt x="5323012" y="2702187"/>
                  <a:pt x="5394971" y="2664072"/>
                </a:cubicBezTo>
                <a:close/>
                <a:moveTo>
                  <a:pt x="1871617" y="2664072"/>
                </a:moveTo>
                <a:cubicBezTo>
                  <a:pt x="1947360" y="2702187"/>
                  <a:pt x="2019328" y="2736500"/>
                  <a:pt x="2091287" y="2778433"/>
                </a:cubicBezTo>
                <a:cubicBezTo>
                  <a:pt x="2087502" y="2843240"/>
                  <a:pt x="2079925" y="2908046"/>
                  <a:pt x="2076133" y="2972852"/>
                </a:cubicBezTo>
                <a:cubicBezTo>
                  <a:pt x="2004174" y="2946169"/>
                  <a:pt x="1928431" y="2919478"/>
                  <a:pt x="1852679" y="2896605"/>
                </a:cubicBezTo>
                <a:cubicBezTo>
                  <a:pt x="1856463" y="2820367"/>
                  <a:pt x="1864040" y="2744121"/>
                  <a:pt x="1871617" y="2664072"/>
                </a:cubicBezTo>
                <a:close/>
                <a:moveTo>
                  <a:pt x="403877" y="2664072"/>
                </a:moveTo>
                <a:cubicBezTo>
                  <a:pt x="498495" y="2671755"/>
                  <a:pt x="593124" y="2679438"/>
                  <a:pt x="687742" y="2690958"/>
                </a:cubicBezTo>
                <a:cubicBezTo>
                  <a:pt x="668813" y="2802358"/>
                  <a:pt x="653676" y="2917594"/>
                  <a:pt x="642325" y="3028994"/>
                </a:cubicBezTo>
                <a:cubicBezTo>
                  <a:pt x="547705" y="3025148"/>
                  <a:pt x="449294" y="3017465"/>
                  <a:pt x="350892" y="3013628"/>
                </a:cubicBezTo>
                <a:cubicBezTo>
                  <a:pt x="362243" y="2898391"/>
                  <a:pt x="381172" y="2779309"/>
                  <a:pt x="403877" y="2664072"/>
                </a:cubicBezTo>
                <a:close/>
                <a:moveTo>
                  <a:pt x="91533" y="2650041"/>
                </a:moveTo>
                <a:cubicBezTo>
                  <a:pt x="188584" y="2653843"/>
                  <a:pt x="285643" y="2661446"/>
                  <a:pt x="378963" y="2665248"/>
                </a:cubicBezTo>
                <a:cubicBezTo>
                  <a:pt x="356567" y="2783084"/>
                  <a:pt x="341634" y="2900920"/>
                  <a:pt x="326701" y="3014963"/>
                </a:cubicBezTo>
                <a:cubicBezTo>
                  <a:pt x="229642" y="3011161"/>
                  <a:pt x="128862" y="3007359"/>
                  <a:pt x="28072" y="3007359"/>
                </a:cubicBezTo>
                <a:cubicBezTo>
                  <a:pt x="43004" y="2885722"/>
                  <a:pt x="61668" y="2767877"/>
                  <a:pt x="91533" y="2650041"/>
                </a:cubicBezTo>
                <a:close/>
                <a:moveTo>
                  <a:pt x="5525800" y="2603630"/>
                </a:moveTo>
                <a:lnTo>
                  <a:pt x="5525800" y="2862671"/>
                </a:lnTo>
                <a:lnTo>
                  <a:pt x="5439973" y="2888639"/>
                </a:lnTo>
                <a:cubicBezTo>
                  <a:pt x="5432545" y="2811199"/>
                  <a:pt x="5425119" y="2729895"/>
                  <a:pt x="5417683" y="2652455"/>
                </a:cubicBezTo>
                <a:close/>
                <a:moveTo>
                  <a:pt x="2383330" y="2593899"/>
                </a:moveTo>
                <a:cubicBezTo>
                  <a:pt x="2447570" y="2667971"/>
                  <a:pt x="2508027" y="2749850"/>
                  <a:pt x="2568492" y="2835619"/>
                </a:cubicBezTo>
                <a:cubicBezTo>
                  <a:pt x="2568492" y="2870709"/>
                  <a:pt x="2564708" y="2909699"/>
                  <a:pt x="2564708" y="2944790"/>
                </a:cubicBezTo>
                <a:cubicBezTo>
                  <a:pt x="2500476" y="2874608"/>
                  <a:pt x="2436236" y="2808334"/>
                  <a:pt x="2371995" y="2745951"/>
                </a:cubicBezTo>
                <a:cubicBezTo>
                  <a:pt x="2375771" y="2695264"/>
                  <a:pt x="2379555" y="2644577"/>
                  <a:pt x="2383330" y="2593899"/>
                </a:cubicBezTo>
                <a:close/>
                <a:moveTo>
                  <a:pt x="4883549" y="2593891"/>
                </a:moveTo>
                <a:cubicBezTo>
                  <a:pt x="4890959" y="2644568"/>
                  <a:pt x="4894672" y="2695255"/>
                  <a:pt x="4898377" y="2745942"/>
                </a:cubicBezTo>
                <a:lnTo>
                  <a:pt x="4714921" y="2938866"/>
                </a:lnTo>
                <a:lnTo>
                  <a:pt x="4900719" y="2762316"/>
                </a:lnTo>
                <a:cubicBezTo>
                  <a:pt x="4904619" y="2811438"/>
                  <a:pt x="4908517" y="2860560"/>
                  <a:pt x="4912417" y="2909690"/>
                </a:cubicBezTo>
                <a:cubicBezTo>
                  <a:pt x="4842235" y="2955037"/>
                  <a:pt x="4775961" y="3004159"/>
                  <a:pt x="4705779" y="3057065"/>
                </a:cubicBezTo>
                <a:cubicBezTo>
                  <a:pt x="4705779" y="3019277"/>
                  <a:pt x="4705779" y="2985265"/>
                  <a:pt x="4701880" y="2951253"/>
                </a:cubicBezTo>
                <a:lnTo>
                  <a:pt x="4709263" y="2944242"/>
                </a:lnTo>
                <a:lnTo>
                  <a:pt x="4701880" y="2835610"/>
                </a:lnTo>
                <a:cubicBezTo>
                  <a:pt x="4761205" y="2749841"/>
                  <a:pt x="4824225" y="2671861"/>
                  <a:pt x="4883549" y="2593891"/>
                </a:cubicBezTo>
                <a:close/>
                <a:moveTo>
                  <a:pt x="2137509" y="2565828"/>
                </a:moveTo>
                <a:cubicBezTo>
                  <a:pt x="2202845" y="2619000"/>
                  <a:pt x="2268182" y="2675964"/>
                  <a:pt x="2329893" y="2732937"/>
                </a:cubicBezTo>
                <a:cubicBezTo>
                  <a:pt x="2326260" y="2786108"/>
                  <a:pt x="2322635" y="2839270"/>
                  <a:pt x="2319001" y="2888648"/>
                </a:cubicBezTo>
                <a:cubicBezTo>
                  <a:pt x="2253665" y="2843071"/>
                  <a:pt x="2188328" y="2801297"/>
                  <a:pt x="2119357" y="2759522"/>
                </a:cubicBezTo>
                <a:cubicBezTo>
                  <a:pt x="2122991" y="2694955"/>
                  <a:pt x="2130250" y="2630387"/>
                  <a:pt x="2137509" y="2565828"/>
                </a:cubicBezTo>
                <a:close/>
                <a:moveTo>
                  <a:pt x="5131652" y="2565820"/>
                </a:moveTo>
                <a:cubicBezTo>
                  <a:pt x="5139397" y="2630378"/>
                  <a:pt x="5143269" y="2694946"/>
                  <a:pt x="5151015" y="2759513"/>
                </a:cubicBezTo>
                <a:cubicBezTo>
                  <a:pt x="5077447" y="2801288"/>
                  <a:pt x="5007760" y="2843063"/>
                  <a:pt x="4938065" y="2888639"/>
                </a:cubicBezTo>
                <a:cubicBezTo>
                  <a:pt x="4934192" y="2839261"/>
                  <a:pt x="4930320" y="2786099"/>
                  <a:pt x="4926447" y="2732928"/>
                </a:cubicBezTo>
                <a:cubicBezTo>
                  <a:pt x="4992270" y="2675955"/>
                  <a:pt x="5061965" y="2618991"/>
                  <a:pt x="5131652" y="2565820"/>
                </a:cubicBezTo>
                <a:close/>
                <a:moveTo>
                  <a:pt x="1632993" y="2551789"/>
                </a:moveTo>
                <a:cubicBezTo>
                  <a:pt x="1706225" y="2582759"/>
                  <a:pt x="1779447" y="2617612"/>
                  <a:pt x="1852679" y="2652455"/>
                </a:cubicBezTo>
                <a:cubicBezTo>
                  <a:pt x="1845359" y="2729895"/>
                  <a:pt x="1838029" y="2811199"/>
                  <a:pt x="1830709" y="2888639"/>
                </a:cubicBezTo>
                <a:cubicBezTo>
                  <a:pt x="1757486" y="2865405"/>
                  <a:pt x="1680594" y="2842179"/>
                  <a:pt x="1600041" y="2818944"/>
                </a:cubicBezTo>
                <a:cubicBezTo>
                  <a:pt x="1611022" y="2729895"/>
                  <a:pt x="1618352" y="2640837"/>
                  <a:pt x="1632993" y="2551789"/>
                </a:cubicBezTo>
                <a:close/>
                <a:moveTo>
                  <a:pt x="3922835" y="2509678"/>
                </a:moveTo>
                <a:cubicBezTo>
                  <a:pt x="3937971" y="2513480"/>
                  <a:pt x="3953108" y="2513480"/>
                  <a:pt x="3972037" y="2513480"/>
                </a:cubicBezTo>
                <a:cubicBezTo>
                  <a:pt x="3862273" y="2570497"/>
                  <a:pt x="3752518" y="2631315"/>
                  <a:pt x="3635186" y="2692143"/>
                </a:cubicBezTo>
                <a:cubicBezTo>
                  <a:pt x="3733589" y="2631315"/>
                  <a:pt x="3828207" y="2570497"/>
                  <a:pt x="3922835" y="2509678"/>
                </a:cubicBezTo>
                <a:close/>
                <a:moveTo>
                  <a:pt x="3866579" y="2509678"/>
                </a:moveTo>
                <a:cubicBezTo>
                  <a:pt x="3881750" y="2509678"/>
                  <a:pt x="3896931" y="2509678"/>
                  <a:pt x="3915895" y="2509678"/>
                </a:cubicBezTo>
                <a:cubicBezTo>
                  <a:pt x="3824857" y="2570497"/>
                  <a:pt x="3730017" y="2631315"/>
                  <a:pt x="3635186" y="2692143"/>
                </a:cubicBezTo>
                <a:cubicBezTo>
                  <a:pt x="3714845" y="2631315"/>
                  <a:pt x="3790712" y="2570497"/>
                  <a:pt x="3866579" y="2509678"/>
                </a:cubicBezTo>
                <a:close/>
                <a:moveTo>
                  <a:pt x="3806467" y="2509678"/>
                </a:moveTo>
                <a:cubicBezTo>
                  <a:pt x="3825493" y="2509678"/>
                  <a:pt x="3840718" y="2509678"/>
                  <a:pt x="3859753" y="2509678"/>
                </a:cubicBezTo>
                <a:cubicBezTo>
                  <a:pt x="3787432" y="2570497"/>
                  <a:pt x="3711309" y="2631315"/>
                  <a:pt x="3635186" y="2692143"/>
                </a:cubicBezTo>
                <a:cubicBezTo>
                  <a:pt x="3696084" y="2631315"/>
                  <a:pt x="3753181" y="2570497"/>
                  <a:pt x="3806467" y="2509678"/>
                </a:cubicBezTo>
                <a:close/>
                <a:moveTo>
                  <a:pt x="3750025" y="2509678"/>
                </a:moveTo>
                <a:cubicBezTo>
                  <a:pt x="3769157" y="2509678"/>
                  <a:pt x="3784470" y="2509678"/>
                  <a:pt x="3803611" y="2509678"/>
                </a:cubicBezTo>
                <a:cubicBezTo>
                  <a:pt x="3750025" y="2570497"/>
                  <a:pt x="3692601" y="2631315"/>
                  <a:pt x="3635186" y="2692143"/>
                </a:cubicBezTo>
                <a:cubicBezTo>
                  <a:pt x="3673459" y="2631315"/>
                  <a:pt x="3715570" y="2570497"/>
                  <a:pt x="3750025" y="2509678"/>
                </a:cubicBezTo>
                <a:close/>
                <a:moveTo>
                  <a:pt x="3697137" y="2509678"/>
                </a:moveTo>
                <a:cubicBezTo>
                  <a:pt x="3712617" y="2509678"/>
                  <a:pt x="3728107" y="2509678"/>
                  <a:pt x="3747469" y="2509678"/>
                </a:cubicBezTo>
                <a:cubicBezTo>
                  <a:pt x="3712617" y="2572981"/>
                  <a:pt x="3673902" y="2632562"/>
                  <a:pt x="3635186" y="2692143"/>
                </a:cubicBezTo>
                <a:cubicBezTo>
                  <a:pt x="3654548" y="2632562"/>
                  <a:pt x="3677774" y="2572981"/>
                  <a:pt x="3697137" y="2509678"/>
                </a:cubicBezTo>
                <a:close/>
                <a:moveTo>
                  <a:pt x="3639191" y="2509678"/>
                </a:moveTo>
                <a:cubicBezTo>
                  <a:pt x="3655238" y="2509678"/>
                  <a:pt x="3671276" y="2509678"/>
                  <a:pt x="3691328" y="2509678"/>
                </a:cubicBezTo>
                <a:cubicBezTo>
                  <a:pt x="3671276" y="2572981"/>
                  <a:pt x="3655238" y="2632562"/>
                  <a:pt x="3635186" y="2692143"/>
                </a:cubicBezTo>
                <a:cubicBezTo>
                  <a:pt x="3635186" y="2632562"/>
                  <a:pt x="3635186" y="2572981"/>
                  <a:pt x="3639191" y="2509678"/>
                </a:cubicBezTo>
                <a:close/>
                <a:moveTo>
                  <a:pt x="3579044" y="2509678"/>
                </a:moveTo>
                <a:cubicBezTo>
                  <a:pt x="3595082" y="2509678"/>
                  <a:pt x="3611120" y="2509678"/>
                  <a:pt x="3631172" y="2509678"/>
                </a:cubicBezTo>
                <a:cubicBezTo>
                  <a:pt x="3631172" y="2572981"/>
                  <a:pt x="3635186" y="2632562"/>
                  <a:pt x="3635186" y="2692143"/>
                </a:cubicBezTo>
                <a:cubicBezTo>
                  <a:pt x="3615134" y="2632562"/>
                  <a:pt x="3595082" y="2572981"/>
                  <a:pt x="3579044" y="2509678"/>
                </a:cubicBezTo>
                <a:close/>
                <a:moveTo>
                  <a:pt x="3522902" y="2509678"/>
                </a:moveTo>
                <a:cubicBezTo>
                  <a:pt x="3538392" y="2509678"/>
                  <a:pt x="3553873" y="2509678"/>
                  <a:pt x="3573235" y="2509678"/>
                </a:cubicBezTo>
                <a:cubicBezTo>
                  <a:pt x="3592598" y="2572981"/>
                  <a:pt x="3611951" y="2632562"/>
                  <a:pt x="3635186" y="2692143"/>
                </a:cubicBezTo>
                <a:cubicBezTo>
                  <a:pt x="3596470" y="2632562"/>
                  <a:pt x="3557745" y="2572981"/>
                  <a:pt x="3522902" y="2509678"/>
                </a:cubicBezTo>
                <a:close/>
                <a:moveTo>
                  <a:pt x="3466761" y="2509678"/>
                </a:moveTo>
                <a:cubicBezTo>
                  <a:pt x="3482073" y="2509678"/>
                  <a:pt x="3501206" y="2509678"/>
                  <a:pt x="3516519" y="2509678"/>
                </a:cubicBezTo>
                <a:cubicBezTo>
                  <a:pt x="3554801" y="2570497"/>
                  <a:pt x="3593075" y="2631315"/>
                  <a:pt x="3635186" y="2692143"/>
                </a:cubicBezTo>
                <a:cubicBezTo>
                  <a:pt x="3577771" y="2631315"/>
                  <a:pt x="3520347" y="2570497"/>
                  <a:pt x="3466761" y="2509678"/>
                </a:cubicBezTo>
                <a:close/>
                <a:moveTo>
                  <a:pt x="3410619" y="2509678"/>
                </a:moveTo>
                <a:cubicBezTo>
                  <a:pt x="3425843" y="2509678"/>
                  <a:pt x="3444870" y="2509678"/>
                  <a:pt x="3460094" y="2509678"/>
                </a:cubicBezTo>
                <a:cubicBezTo>
                  <a:pt x="3517191" y="2570497"/>
                  <a:pt x="3574287" y="2631315"/>
                  <a:pt x="3635186" y="2692143"/>
                </a:cubicBezTo>
                <a:cubicBezTo>
                  <a:pt x="3559063" y="2631315"/>
                  <a:pt x="3482940" y="2570497"/>
                  <a:pt x="3410619" y="2509678"/>
                </a:cubicBezTo>
                <a:close/>
                <a:moveTo>
                  <a:pt x="3354477" y="2509678"/>
                </a:moveTo>
                <a:cubicBezTo>
                  <a:pt x="3369649" y="2509678"/>
                  <a:pt x="3388613" y="2509678"/>
                  <a:pt x="3403793" y="2509678"/>
                </a:cubicBezTo>
                <a:cubicBezTo>
                  <a:pt x="3479660" y="2570497"/>
                  <a:pt x="3555527" y="2631315"/>
                  <a:pt x="3635186" y="2692143"/>
                </a:cubicBezTo>
                <a:cubicBezTo>
                  <a:pt x="3536553" y="2631315"/>
                  <a:pt x="3445515" y="2570497"/>
                  <a:pt x="3354477" y="2509678"/>
                </a:cubicBezTo>
                <a:close/>
                <a:moveTo>
                  <a:pt x="3347537" y="2509678"/>
                </a:moveTo>
                <a:cubicBezTo>
                  <a:pt x="3438371" y="2570497"/>
                  <a:pt x="3536783" y="2631315"/>
                  <a:pt x="3635186" y="2692143"/>
                </a:cubicBezTo>
                <a:cubicBezTo>
                  <a:pt x="3517854" y="2631315"/>
                  <a:pt x="3404306" y="2570497"/>
                  <a:pt x="3298335" y="2513480"/>
                </a:cubicBezTo>
                <a:cubicBezTo>
                  <a:pt x="3313471" y="2513480"/>
                  <a:pt x="3332401" y="2513480"/>
                  <a:pt x="3347537" y="2509678"/>
                </a:cubicBezTo>
                <a:close/>
                <a:moveTo>
                  <a:pt x="1361063" y="2467576"/>
                </a:moveTo>
                <a:cubicBezTo>
                  <a:pt x="1440723" y="2494268"/>
                  <a:pt x="1520382" y="2520968"/>
                  <a:pt x="1600041" y="2551479"/>
                </a:cubicBezTo>
                <a:cubicBezTo>
                  <a:pt x="1584870" y="2639202"/>
                  <a:pt x="1577284" y="2726924"/>
                  <a:pt x="1565897" y="2818467"/>
                </a:cubicBezTo>
                <a:cubicBezTo>
                  <a:pt x="1486237" y="2795577"/>
                  <a:pt x="1402785" y="2776506"/>
                  <a:pt x="1319332" y="2757436"/>
                </a:cubicBezTo>
                <a:cubicBezTo>
                  <a:pt x="1330711" y="2662092"/>
                  <a:pt x="1345883" y="2562929"/>
                  <a:pt x="1361063" y="2467576"/>
                </a:cubicBezTo>
                <a:close/>
                <a:moveTo>
                  <a:pt x="2401437" y="2425474"/>
                </a:moveTo>
                <a:cubicBezTo>
                  <a:pt x="2463087" y="2517043"/>
                  <a:pt x="2520873" y="2612431"/>
                  <a:pt x="2582523" y="2711629"/>
                </a:cubicBezTo>
                <a:cubicBezTo>
                  <a:pt x="2578668" y="2749788"/>
                  <a:pt x="2574813" y="2784127"/>
                  <a:pt x="2574813" y="2818467"/>
                </a:cubicBezTo>
                <a:cubicBezTo>
                  <a:pt x="2513172" y="2734528"/>
                  <a:pt x="2447667" y="2654400"/>
                  <a:pt x="2386027" y="2578091"/>
                </a:cubicBezTo>
                <a:cubicBezTo>
                  <a:pt x="2389881" y="2528492"/>
                  <a:pt x="2397582" y="2475073"/>
                  <a:pt x="2401437" y="2425474"/>
                </a:cubicBezTo>
                <a:close/>
                <a:moveTo>
                  <a:pt x="4868927" y="2425465"/>
                </a:moveTo>
                <a:cubicBezTo>
                  <a:pt x="4872781" y="2478875"/>
                  <a:pt x="4880482" y="2528483"/>
                  <a:pt x="4884337" y="2578082"/>
                </a:cubicBezTo>
                <a:cubicBezTo>
                  <a:pt x="4818841" y="2654391"/>
                  <a:pt x="4757191" y="2734519"/>
                  <a:pt x="4695550" y="2818458"/>
                </a:cubicBezTo>
                <a:cubicBezTo>
                  <a:pt x="4691695" y="2784118"/>
                  <a:pt x="4691695" y="2749779"/>
                  <a:pt x="4687840" y="2711620"/>
                </a:cubicBezTo>
                <a:cubicBezTo>
                  <a:pt x="4749490" y="2612422"/>
                  <a:pt x="4807277" y="2517034"/>
                  <a:pt x="4868927" y="2425465"/>
                </a:cubicBezTo>
                <a:close/>
                <a:moveTo>
                  <a:pt x="5362683" y="2411434"/>
                </a:moveTo>
                <a:cubicBezTo>
                  <a:pt x="5374229" y="2485462"/>
                  <a:pt x="5381929" y="2559498"/>
                  <a:pt x="5389621" y="2633535"/>
                </a:cubicBezTo>
                <a:cubicBezTo>
                  <a:pt x="5316505" y="2670544"/>
                  <a:pt x="5243379" y="2707562"/>
                  <a:pt x="5170262" y="2748285"/>
                </a:cubicBezTo>
                <a:cubicBezTo>
                  <a:pt x="5162561" y="2685353"/>
                  <a:pt x="5158715" y="2618726"/>
                  <a:pt x="5151015" y="2555794"/>
                </a:cubicBezTo>
                <a:cubicBezTo>
                  <a:pt x="5220285" y="2503975"/>
                  <a:pt x="5289565" y="2455852"/>
                  <a:pt x="5362683" y="2411434"/>
                </a:cubicBezTo>
                <a:close/>
                <a:moveTo>
                  <a:pt x="1911049" y="2411434"/>
                </a:moveTo>
                <a:cubicBezTo>
                  <a:pt x="1983008" y="2455852"/>
                  <a:pt x="2051183" y="2503975"/>
                  <a:pt x="2119357" y="2555794"/>
                </a:cubicBezTo>
                <a:cubicBezTo>
                  <a:pt x="2111781" y="2618726"/>
                  <a:pt x="2104203" y="2685353"/>
                  <a:pt x="2100419" y="2748285"/>
                </a:cubicBezTo>
                <a:cubicBezTo>
                  <a:pt x="2028461" y="2707562"/>
                  <a:pt x="1956502" y="2670544"/>
                  <a:pt x="1880750" y="2633535"/>
                </a:cubicBezTo>
                <a:cubicBezTo>
                  <a:pt x="1892111" y="2559498"/>
                  <a:pt x="1899688" y="2485462"/>
                  <a:pt x="1911049" y="2411434"/>
                </a:cubicBezTo>
                <a:close/>
                <a:moveTo>
                  <a:pt x="1096516" y="2397403"/>
                </a:moveTo>
                <a:cubicBezTo>
                  <a:pt x="1181436" y="2415872"/>
                  <a:pt x="1266347" y="2438029"/>
                  <a:pt x="1347403" y="2463889"/>
                </a:cubicBezTo>
                <a:cubicBezTo>
                  <a:pt x="1328103" y="2559923"/>
                  <a:pt x="1316521" y="2652260"/>
                  <a:pt x="1304948" y="2748294"/>
                </a:cubicBezTo>
                <a:cubicBezTo>
                  <a:pt x="1216174" y="2729824"/>
                  <a:pt x="1127399" y="2715051"/>
                  <a:pt x="1038624" y="2700277"/>
                </a:cubicBezTo>
                <a:cubicBezTo>
                  <a:pt x="1054060" y="2600548"/>
                  <a:pt x="1073362" y="2497123"/>
                  <a:pt x="1096516" y="2397403"/>
                </a:cubicBezTo>
                <a:close/>
                <a:moveTo>
                  <a:pt x="5097092" y="2355292"/>
                </a:moveTo>
                <a:cubicBezTo>
                  <a:pt x="5108170" y="2419913"/>
                  <a:pt x="5115561" y="2484533"/>
                  <a:pt x="5122943" y="2549154"/>
                </a:cubicBezTo>
                <a:cubicBezTo>
                  <a:pt x="5056457" y="2602369"/>
                  <a:pt x="4989971" y="2659395"/>
                  <a:pt x="4927181" y="2720214"/>
                </a:cubicBezTo>
                <a:cubicBezTo>
                  <a:pt x="4923485" y="2670792"/>
                  <a:pt x="4919799" y="2617576"/>
                  <a:pt x="4912407" y="2564361"/>
                </a:cubicBezTo>
                <a:cubicBezTo>
                  <a:pt x="4975198" y="2492137"/>
                  <a:pt x="5037988" y="2419913"/>
                  <a:pt x="5097092" y="2355292"/>
                </a:cubicBezTo>
                <a:close/>
                <a:moveTo>
                  <a:pt x="2157445" y="2355292"/>
                </a:moveTo>
                <a:cubicBezTo>
                  <a:pt x="2225620" y="2419913"/>
                  <a:pt x="2293795" y="2492137"/>
                  <a:pt x="2357955" y="2564361"/>
                </a:cubicBezTo>
                <a:cubicBezTo>
                  <a:pt x="2353942" y="2617576"/>
                  <a:pt x="2349937" y="2666990"/>
                  <a:pt x="2345923" y="2720214"/>
                </a:cubicBezTo>
                <a:cubicBezTo>
                  <a:pt x="2273743" y="2659395"/>
                  <a:pt x="2205568" y="2602369"/>
                  <a:pt x="2133388" y="2545352"/>
                </a:cubicBezTo>
                <a:cubicBezTo>
                  <a:pt x="2141407" y="2484533"/>
                  <a:pt x="2149426" y="2419913"/>
                  <a:pt x="2157445" y="2355292"/>
                </a:cubicBezTo>
                <a:close/>
                <a:moveTo>
                  <a:pt x="800344" y="2327221"/>
                </a:moveTo>
                <a:cubicBezTo>
                  <a:pt x="885689" y="2342110"/>
                  <a:pt x="967319" y="2360730"/>
                  <a:pt x="1052663" y="2379349"/>
                </a:cubicBezTo>
                <a:cubicBezTo>
                  <a:pt x="1030401" y="2483614"/>
                  <a:pt x="1011843" y="2587879"/>
                  <a:pt x="997009" y="2692143"/>
                </a:cubicBezTo>
                <a:cubicBezTo>
                  <a:pt x="907951" y="2677246"/>
                  <a:pt x="818892" y="2662348"/>
                  <a:pt x="729844" y="2651182"/>
                </a:cubicBezTo>
                <a:cubicBezTo>
                  <a:pt x="748394" y="2543195"/>
                  <a:pt x="770664" y="2435208"/>
                  <a:pt x="800344" y="2327221"/>
                </a:cubicBezTo>
                <a:close/>
                <a:moveTo>
                  <a:pt x="4210051" y="2313182"/>
                </a:moveTo>
                <a:cubicBezTo>
                  <a:pt x="4244267" y="2313182"/>
                  <a:pt x="4274672" y="2316983"/>
                  <a:pt x="4308887" y="2320785"/>
                </a:cubicBezTo>
                <a:cubicBezTo>
                  <a:pt x="4210051" y="2377802"/>
                  <a:pt x="4107423" y="2438621"/>
                  <a:pt x="4000983" y="2495647"/>
                </a:cubicBezTo>
                <a:cubicBezTo>
                  <a:pt x="3981974" y="2495647"/>
                  <a:pt x="3962975" y="2495647"/>
                  <a:pt x="3943966" y="2495647"/>
                </a:cubicBezTo>
                <a:cubicBezTo>
                  <a:pt x="4035199" y="2434819"/>
                  <a:pt x="4126422" y="2374000"/>
                  <a:pt x="4210051" y="2313182"/>
                </a:cubicBezTo>
                <a:close/>
                <a:moveTo>
                  <a:pt x="4098696" y="2313182"/>
                </a:moveTo>
                <a:cubicBezTo>
                  <a:pt x="4128818" y="2313182"/>
                  <a:pt x="4162715" y="2316833"/>
                  <a:pt x="4196604" y="2320475"/>
                </a:cubicBezTo>
                <a:cubicBezTo>
                  <a:pt x="4117528" y="2378863"/>
                  <a:pt x="4030919" y="2437259"/>
                  <a:pt x="3940544" y="2495647"/>
                </a:cubicBezTo>
                <a:cubicBezTo>
                  <a:pt x="3925479" y="2495647"/>
                  <a:pt x="3906647" y="2495647"/>
                  <a:pt x="3887824" y="2495647"/>
                </a:cubicBezTo>
                <a:cubicBezTo>
                  <a:pt x="3959367" y="2433608"/>
                  <a:pt x="4030919" y="2375220"/>
                  <a:pt x="4098696" y="2313182"/>
                </a:cubicBezTo>
                <a:close/>
                <a:moveTo>
                  <a:pt x="3063061" y="2313182"/>
                </a:moveTo>
                <a:lnTo>
                  <a:pt x="3158493" y="2379296"/>
                </a:lnTo>
                <a:lnTo>
                  <a:pt x="3073768" y="2320475"/>
                </a:lnTo>
                <a:cubicBezTo>
                  <a:pt x="3103890" y="2316833"/>
                  <a:pt x="3137779" y="2313182"/>
                  <a:pt x="3171676" y="2313182"/>
                </a:cubicBezTo>
                <a:cubicBezTo>
                  <a:pt x="3239453" y="2375220"/>
                  <a:pt x="3310996" y="2433608"/>
                  <a:pt x="3382548" y="2495647"/>
                </a:cubicBezTo>
                <a:lnTo>
                  <a:pt x="3326406" y="2495647"/>
                </a:lnTo>
                <a:lnTo>
                  <a:pt x="3326061" y="2495647"/>
                </a:lnTo>
                <a:lnTo>
                  <a:pt x="3269973" y="2495647"/>
                </a:lnTo>
                <a:cubicBezTo>
                  <a:pt x="3164638" y="2438621"/>
                  <a:pt x="3059295" y="2377802"/>
                  <a:pt x="2961484" y="2320785"/>
                </a:cubicBezTo>
                <a:cubicBezTo>
                  <a:pt x="2995346" y="2316983"/>
                  <a:pt x="3029199" y="2313182"/>
                  <a:pt x="3063061" y="2313182"/>
                </a:cubicBezTo>
                <a:close/>
                <a:moveTo>
                  <a:pt x="5525800" y="2299432"/>
                </a:moveTo>
                <a:lnTo>
                  <a:pt x="5525800" y="2570123"/>
                </a:lnTo>
                <a:lnTo>
                  <a:pt x="5406959" y="2621961"/>
                </a:lnTo>
                <a:cubicBezTo>
                  <a:pt x="5399117" y="2542134"/>
                  <a:pt x="5387349" y="2466108"/>
                  <a:pt x="5375581" y="2386281"/>
                </a:cubicBezTo>
                <a:close/>
                <a:moveTo>
                  <a:pt x="3868691" y="2299151"/>
                </a:moveTo>
                <a:cubicBezTo>
                  <a:pt x="3903146" y="2299151"/>
                  <a:pt x="3937591" y="2299151"/>
                  <a:pt x="3972045" y="2303005"/>
                </a:cubicBezTo>
                <a:lnTo>
                  <a:pt x="3862211" y="2441194"/>
                </a:lnTo>
                <a:lnTo>
                  <a:pt x="3978438" y="2299151"/>
                </a:lnTo>
                <a:cubicBezTo>
                  <a:pt x="4013741" y="2299151"/>
                  <a:pt x="4049035" y="2299151"/>
                  <a:pt x="4084329" y="2303076"/>
                </a:cubicBezTo>
                <a:cubicBezTo>
                  <a:pt x="4017657" y="2369889"/>
                  <a:pt x="3947069" y="2432768"/>
                  <a:pt x="3872555" y="2495647"/>
                </a:cubicBezTo>
                <a:lnTo>
                  <a:pt x="3818924" y="2495647"/>
                </a:lnTo>
                <a:lnTo>
                  <a:pt x="3817651" y="2495647"/>
                </a:lnTo>
                <a:lnTo>
                  <a:pt x="3761509" y="2495647"/>
                </a:lnTo>
                <a:cubicBezTo>
                  <a:pt x="3799792" y="2430142"/>
                  <a:pt x="3834237" y="2364646"/>
                  <a:pt x="3868691" y="2299151"/>
                </a:cubicBezTo>
                <a:close/>
                <a:moveTo>
                  <a:pt x="3748840" y="2299151"/>
                </a:moveTo>
                <a:cubicBezTo>
                  <a:pt x="3785805" y="2299151"/>
                  <a:pt x="3822779" y="2299151"/>
                  <a:pt x="3859753" y="2302926"/>
                </a:cubicBezTo>
                <a:cubicBezTo>
                  <a:pt x="3826890" y="2367166"/>
                  <a:pt x="3789916" y="2431406"/>
                  <a:pt x="3748840" y="2495647"/>
                </a:cubicBezTo>
                <a:cubicBezTo>
                  <a:pt x="3732404" y="2495647"/>
                  <a:pt x="3711866" y="2495647"/>
                  <a:pt x="3691328" y="2495647"/>
                </a:cubicBezTo>
                <a:cubicBezTo>
                  <a:pt x="3711866" y="2431406"/>
                  <a:pt x="3732404" y="2367166"/>
                  <a:pt x="3748840" y="2299151"/>
                </a:cubicBezTo>
                <a:close/>
                <a:moveTo>
                  <a:pt x="3635186" y="2299151"/>
                </a:moveTo>
                <a:cubicBezTo>
                  <a:pt x="3667934" y="2299151"/>
                  <a:pt x="3700691" y="2299151"/>
                  <a:pt x="3733439" y="2299151"/>
                </a:cubicBezTo>
                <a:cubicBezTo>
                  <a:pt x="3718886" y="2367166"/>
                  <a:pt x="3704324" y="2431406"/>
                  <a:pt x="3686129" y="2495647"/>
                </a:cubicBezTo>
                <a:cubicBezTo>
                  <a:pt x="3667934" y="2495647"/>
                  <a:pt x="3649739" y="2495647"/>
                  <a:pt x="3635186" y="2495647"/>
                </a:cubicBezTo>
                <a:cubicBezTo>
                  <a:pt x="3635186" y="2431406"/>
                  <a:pt x="3635186" y="2367166"/>
                  <a:pt x="3635186" y="2299151"/>
                </a:cubicBezTo>
                <a:close/>
                <a:moveTo>
                  <a:pt x="3522902" y="2299151"/>
                </a:moveTo>
                <a:cubicBezTo>
                  <a:pt x="3558992" y="2299151"/>
                  <a:pt x="3595082" y="2299151"/>
                  <a:pt x="3631172" y="2299151"/>
                </a:cubicBezTo>
                <a:cubicBezTo>
                  <a:pt x="3631172" y="2367166"/>
                  <a:pt x="3631172" y="2431406"/>
                  <a:pt x="3635186" y="2495647"/>
                </a:cubicBezTo>
                <a:cubicBezTo>
                  <a:pt x="3615134" y="2495647"/>
                  <a:pt x="3595082" y="2495647"/>
                  <a:pt x="3575030" y="2495647"/>
                </a:cubicBezTo>
                <a:cubicBezTo>
                  <a:pt x="3558992" y="2431406"/>
                  <a:pt x="3538940" y="2367166"/>
                  <a:pt x="3522902" y="2299151"/>
                </a:cubicBezTo>
                <a:close/>
                <a:moveTo>
                  <a:pt x="3512293" y="2299151"/>
                </a:moveTo>
                <a:cubicBezTo>
                  <a:pt x="3527358" y="2367166"/>
                  <a:pt x="3546181" y="2431406"/>
                  <a:pt x="3565013" y="2495647"/>
                </a:cubicBezTo>
                <a:cubicBezTo>
                  <a:pt x="3549948" y="2495647"/>
                  <a:pt x="3531125" y="2495647"/>
                  <a:pt x="3512293" y="2495647"/>
                </a:cubicBezTo>
                <a:cubicBezTo>
                  <a:pt x="3478405" y="2431406"/>
                  <a:pt x="3444507" y="2367166"/>
                  <a:pt x="3410619" y="2302926"/>
                </a:cubicBezTo>
                <a:cubicBezTo>
                  <a:pt x="3444507" y="2299151"/>
                  <a:pt x="3478405" y="2299151"/>
                  <a:pt x="3512293" y="2299151"/>
                </a:cubicBezTo>
                <a:close/>
                <a:moveTo>
                  <a:pt x="3397861" y="2299151"/>
                </a:moveTo>
                <a:cubicBezTo>
                  <a:pt x="3432315" y="2364646"/>
                  <a:pt x="3470589" y="2430142"/>
                  <a:pt x="3508871" y="2495647"/>
                </a:cubicBezTo>
                <a:cubicBezTo>
                  <a:pt x="3489730" y="2495647"/>
                  <a:pt x="3470589" y="2495647"/>
                  <a:pt x="3451447" y="2495647"/>
                </a:cubicBezTo>
                <a:cubicBezTo>
                  <a:pt x="3397861" y="2433997"/>
                  <a:pt x="3348093" y="2368501"/>
                  <a:pt x="3298335" y="2303005"/>
                </a:cubicBezTo>
                <a:cubicBezTo>
                  <a:pt x="3332789" y="2299151"/>
                  <a:pt x="3367235" y="2299151"/>
                  <a:pt x="3397861" y="2299151"/>
                </a:cubicBezTo>
                <a:close/>
                <a:moveTo>
                  <a:pt x="3282651" y="2299151"/>
                </a:moveTo>
                <a:cubicBezTo>
                  <a:pt x="3334664" y="2365955"/>
                  <a:pt x="3386677" y="2432768"/>
                  <a:pt x="3438689" y="2495647"/>
                </a:cubicBezTo>
                <a:cubicBezTo>
                  <a:pt x="3420114" y="2495647"/>
                  <a:pt x="3405252" y="2495647"/>
                  <a:pt x="3386677" y="2495647"/>
                </a:cubicBezTo>
                <a:cubicBezTo>
                  <a:pt x="3316088" y="2432768"/>
                  <a:pt x="3249213" y="2369889"/>
                  <a:pt x="3186051" y="2303076"/>
                </a:cubicBezTo>
                <a:cubicBezTo>
                  <a:pt x="3219489" y="2299151"/>
                  <a:pt x="3249213" y="2299151"/>
                  <a:pt x="3282651" y="2299151"/>
                </a:cubicBezTo>
                <a:close/>
                <a:moveTo>
                  <a:pt x="507840" y="2285120"/>
                </a:moveTo>
                <a:cubicBezTo>
                  <a:pt x="598392" y="2296180"/>
                  <a:pt x="685179" y="2307231"/>
                  <a:pt x="771954" y="2321979"/>
                </a:cubicBezTo>
                <a:cubicBezTo>
                  <a:pt x="745546" y="2432565"/>
                  <a:pt x="722903" y="2539455"/>
                  <a:pt x="700270" y="2650041"/>
                </a:cubicBezTo>
                <a:cubicBezTo>
                  <a:pt x="609718" y="2638981"/>
                  <a:pt x="515392" y="2627920"/>
                  <a:pt x="421065" y="2620547"/>
                </a:cubicBezTo>
                <a:cubicBezTo>
                  <a:pt x="443697" y="2509970"/>
                  <a:pt x="473881" y="2395697"/>
                  <a:pt x="507840" y="2285120"/>
                </a:cubicBezTo>
                <a:close/>
                <a:moveTo>
                  <a:pt x="1671249" y="2257049"/>
                </a:moveTo>
                <a:cubicBezTo>
                  <a:pt x="1745762" y="2298859"/>
                  <a:pt x="1820276" y="2340678"/>
                  <a:pt x="1894790" y="2386290"/>
                </a:cubicBezTo>
                <a:cubicBezTo>
                  <a:pt x="1883023" y="2466117"/>
                  <a:pt x="1871255" y="2542143"/>
                  <a:pt x="1863413" y="2621970"/>
                </a:cubicBezTo>
                <a:cubicBezTo>
                  <a:pt x="1784982" y="2583953"/>
                  <a:pt x="1706543" y="2549746"/>
                  <a:pt x="1628112" y="2519332"/>
                </a:cubicBezTo>
                <a:cubicBezTo>
                  <a:pt x="1639880" y="2431902"/>
                  <a:pt x="1655564" y="2344479"/>
                  <a:pt x="1671249" y="2257049"/>
                </a:cubicBezTo>
                <a:close/>
                <a:moveTo>
                  <a:pt x="203314" y="2243009"/>
                </a:moveTo>
                <a:cubicBezTo>
                  <a:pt x="297110" y="2250665"/>
                  <a:pt x="387167" y="2258322"/>
                  <a:pt x="477214" y="2269798"/>
                </a:cubicBezTo>
                <a:cubicBezTo>
                  <a:pt x="443441" y="2384636"/>
                  <a:pt x="413425" y="2503303"/>
                  <a:pt x="390915" y="2621970"/>
                </a:cubicBezTo>
                <a:cubicBezTo>
                  <a:pt x="293361" y="2614314"/>
                  <a:pt x="195808" y="2606657"/>
                  <a:pt x="98253" y="2602829"/>
                </a:cubicBezTo>
                <a:cubicBezTo>
                  <a:pt x="128270" y="2480334"/>
                  <a:pt x="162043" y="2361667"/>
                  <a:pt x="203314" y="2243009"/>
                </a:cubicBezTo>
                <a:close/>
                <a:moveTo>
                  <a:pt x="1947307" y="2144765"/>
                </a:moveTo>
                <a:cubicBezTo>
                  <a:pt x="2016578" y="2204797"/>
                  <a:pt x="2082003" y="2264829"/>
                  <a:pt x="2147428" y="2332367"/>
                </a:cubicBezTo>
                <a:cubicBezTo>
                  <a:pt x="2135881" y="2396156"/>
                  <a:pt x="2128181" y="2459937"/>
                  <a:pt x="2120489" y="2523727"/>
                </a:cubicBezTo>
                <a:cubicBezTo>
                  <a:pt x="2051218" y="2471192"/>
                  <a:pt x="1981938" y="2422415"/>
                  <a:pt x="1908821" y="2373638"/>
                </a:cubicBezTo>
                <a:cubicBezTo>
                  <a:pt x="1920368" y="2298602"/>
                  <a:pt x="1935760" y="2223558"/>
                  <a:pt x="1947307" y="2144765"/>
                </a:cubicBezTo>
                <a:close/>
                <a:moveTo>
                  <a:pt x="5310696" y="2144756"/>
                </a:moveTo>
                <a:cubicBezTo>
                  <a:pt x="5325425" y="2225662"/>
                  <a:pt x="5336468" y="2302722"/>
                  <a:pt x="5347511" y="2379782"/>
                </a:cubicBezTo>
                <a:cubicBezTo>
                  <a:pt x="5281246" y="2429868"/>
                  <a:pt x="5214981" y="2479954"/>
                  <a:pt x="5148716" y="2537749"/>
                </a:cubicBezTo>
                <a:cubicBezTo>
                  <a:pt x="5141351" y="2468398"/>
                  <a:pt x="5133987" y="2402894"/>
                  <a:pt x="5122943" y="2337398"/>
                </a:cubicBezTo>
                <a:cubicBezTo>
                  <a:pt x="5185531" y="2268047"/>
                  <a:pt x="5248117" y="2206397"/>
                  <a:pt x="5310696" y="2144756"/>
                </a:cubicBezTo>
                <a:close/>
                <a:moveTo>
                  <a:pt x="5069401" y="2130725"/>
                </a:moveTo>
                <a:cubicBezTo>
                  <a:pt x="5076677" y="2194789"/>
                  <a:pt x="5087597" y="2258861"/>
                  <a:pt x="5094873" y="2322933"/>
                </a:cubicBezTo>
                <a:cubicBezTo>
                  <a:pt x="5036653" y="2390772"/>
                  <a:pt x="4974791" y="2462377"/>
                  <a:pt x="4916571" y="2537758"/>
                </a:cubicBezTo>
                <a:cubicBezTo>
                  <a:pt x="4909295" y="2484993"/>
                  <a:pt x="4905653" y="2435995"/>
                  <a:pt x="4898377" y="2383231"/>
                </a:cubicBezTo>
                <a:cubicBezTo>
                  <a:pt x="4956596" y="2296551"/>
                  <a:pt x="5011181" y="2209872"/>
                  <a:pt x="5069401" y="2130725"/>
                </a:cubicBezTo>
                <a:close/>
                <a:moveTo>
                  <a:pt x="2192085" y="2130725"/>
                </a:moveTo>
                <a:cubicBezTo>
                  <a:pt x="2253329" y="2209872"/>
                  <a:pt x="2310752" y="2296551"/>
                  <a:pt x="2371995" y="2383231"/>
                </a:cubicBezTo>
                <a:cubicBezTo>
                  <a:pt x="2364339" y="2435995"/>
                  <a:pt x="2356683" y="2484993"/>
                  <a:pt x="2352854" y="2537758"/>
                </a:cubicBezTo>
                <a:cubicBezTo>
                  <a:pt x="2291611" y="2462377"/>
                  <a:pt x="2226531" y="2390772"/>
                  <a:pt x="2161459" y="2322933"/>
                </a:cubicBezTo>
                <a:cubicBezTo>
                  <a:pt x="2172944" y="2258861"/>
                  <a:pt x="2180601" y="2194789"/>
                  <a:pt x="2192085" y="2130725"/>
                </a:cubicBezTo>
                <a:close/>
                <a:moveTo>
                  <a:pt x="1432376" y="2130725"/>
                </a:moveTo>
                <a:cubicBezTo>
                  <a:pt x="1508243" y="2168619"/>
                  <a:pt x="1584110" y="2202728"/>
                  <a:pt x="1656183" y="2244415"/>
                </a:cubicBezTo>
                <a:cubicBezTo>
                  <a:pt x="1637219" y="2331571"/>
                  <a:pt x="1625840" y="2422521"/>
                  <a:pt x="1610660" y="2509686"/>
                </a:cubicBezTo>
                <a:cubicBezTo>
                  <a:pt x="1534793" y="2479370"/>
                  <a:pt x="1455134" y="2449054"/>
                  <a:pt x="1375474" y="2422521"/>
                </a:cubicBezTo>
                <a:cubicBezTo>
                  <a:pt x="1390646" y="2323994"/>
                  <a:pt x="1409610" y="2229252"/>
                  <a:pt x="1432376" y="2130725"/>
                </a:cubicBezTo>
                <a:close/>
                <a:moveTo>
                  <a:pt x="4472777" y="2102654"/>
                </a:moveTo>
                <a:cubicBezTo>
                  <a:pt x="4521077" y="2106509"/>
                  <a:pt x="4569377" y="2114210"/>
                  <a:pt x="4617676" y="2118065"/>
                </a:cubicBezTo>
                <a:cubicBezTo>
                  <a:pt x="4528513" y="2179706"/>
                  <a:pt x="4435627" y="2241355"/>
                  <a:pt x="4342741" y="2299151"/>
                </a:cubicBezTo>
                <a:cubicBezTo>
                  <a:pt x="4305589" y="2299151"/>
                  <a:pt x="4272152" y="2295296"/>
                  <a:pt x="4238715" y="2291441"/>
                </a:cubicBezTo>
                <a:cubicBezTo>
                  <a:pt x="4320452" y="2229800"/>
                  <a:pt x="4398475" y="2168150"/>
                  <a:pt x="4472777" y="2102654"/>
                </a:cubicBezTo>
                <a:close/>
                <a:moveTo>
                  <a:pt x="2797603" y="2102654"/>
                </a:moveTo>
                <a:cubicBezTo>
                  <a:pt x="2871905" y="2168150"/>
                  <a:pt x="2949929" y="2229800"/>
                  <a:pt x="3031666" y="2291441"/>
                </a:cubicBezTo>
                <a:cubicBezTo>
                  <a:pt x="2998229" y="2295296"/>
                  <a:pt x="2961078" y="2299151"/>
                  <a:pt x="2927640" y="2299151"/>
                </a:cubicBezTo>
                <a:cubicBezTo>
                  <a:pt x="2831041" y="2241355"/>
                  <a:pt x="2741868" y="2179706"/>
                  <a:pt x="2652705" y="2118065"/>
                </a:cubicBezTo>
                <a:cubicBezTo>
                  <a:pt x="2701004" y="2114210"/>
                  <a:pt x="2749304" y="2106509"/>
                  <a:pt x="2797603" y="2102654"/>
                </a:cubicBezTo>
                <a:close/>
                <a:moveTo>
                  <a:pt x="4303273" y="2088614"/>
                </a:moveTo>
                <a:cubicBezTo>
                  <a:pt x="4351927" y="2092584"/>
                  <a:pt x="4400589" y="2096554"/>
                  <a:pt x="4449242" y="2104502"/>
                </a:cubicBezTo>
                <a:cubicBezTo>
                  <a:pt x="4374383" y="2168062"/>
                  <a:pt x="4299533" y="2235591"/>
                  <a:pt x="4217187" y="2299151"/>
                </a:cubicBezTo>
                <a:cubicBezTo>
                  <a:pt x="4183501" y="2295172"/>
                  <a:pt x="4149816" y="2295172"/>
                  <a:pt x="4112391" y="2291202"/>
                </a:cubicBezTo>
                <a:cubicBezTo>
                  <a:pt x="4179761" y="2227643"/>
                  <a:pt x="4243391" y="2156144"/>
                  <a:pt x="4303273" y="2088614"/>
                </a:cubicBezTo>
                <a:close/>
                <a:moveTo>
                  <a:pt x="4138641" y="2088614"/>
                </a:moveTo>
                <a:cubicBezTo>
                  <a:pt x="4186030" y="2092248"/>
                  <a:pt x="4233419" y="2095891"/>
                  <a:pt x="4280817" y="2099525"/>
                </a:cubicBezTo>
                <a:cubicBezTo>
                  <a:pt x="4222482" y="2161387"/>
                  <a:pt x="4164157" y="2223249"/>
                  <a:pt x="4102179" y="2285111"/>
                </a:cubicBezTo>
                <a:cubicBezTo>
                  <a:pt x="4069370" y="2285111"/>
                  <a:pt x="4032917" y="2281468"/>
                  <a:pt x="4000107" y="2281468"/>
                </a:cubicBezTo>
                <a:cubicBezTo>
                  <a:pt x="4047497" y="2219606"/>
                  <a:pt x="4094895" y="2154110"/>
                  <a:pt x="4138641" y="2088614"/>
                </a:cubicBezTo>
                <a:close/>
                <a:moveTo>
                  <a:pt x="2968734" y="2088614"/>
                </a:moveTo>
                <a:lnTo>
                  <a:pt x="2978716" y="2099295"/>
                </a:lnTo>
                <a:lnTo>
                  <a:pt x="3124808" y="2088614"/>
                </a:lnTo>
                <a:cubicBezTo>
                  <a:pt x="3170747" y="2154110"/>
                  <a:pt x="3216677" y="2219606"/>
                  <a:pt x="3270273" y="2281468"/>
                </a:cubicBezTo>
                <a:cubicBezTo>
                  <a:pt x="3231991" y="2281468"/>
                  <a:pt x="3197545" y="2285111"/>
                  <a:pt x="3163091" y="2285111"/>
                </a:cubicBezTo>
                <a:lnTo>
                  <a:pt x="3020517" y="2144040"/>
                </a:lnTo>
                <a:lnTo>
                  <a:pt x="3157981" y="2291202"/>
                </a:lnTo>
                <a:cubicBezTo>
                  <a:pt x="3123915" y="2295172"/>
                  <a:pt x="3089850" y="2295172"/>
                  <a:pt x="3055785" y="2299151"/>
                </a:cubicBezTo>
                <a:cubicBezTo>
                  <a:pt x="2972518" y="2235591"/>
                  <a:pt x="2896829" y="2168062"/>
                  <a:pt x="2821130" y="2104502"/>
                </a:cubicBezTo>
                <a:cubicBezTo>
                  <a:pt x="2870331" y="2096554"/>
                  <a:pt x="2919533" y="2092584"/>
                  <a:pt x="2968734" y="2088614"/>
                </a:cubicBezTo>
                <a:close/>
                <a:moveTo>
                  <a:pt x="3966997" y="2074583"/>
                </a:moveTo>
                <a:cubicBezTo>
                  <a:pt x="4015465" y="2074583"/>
                  <a:pt x="4063933" y="2078411"/>
                  <a:pt x="4112400" y="2082240"/>
                </a:cubicBezTo>
                <a:cubicBezTo>
                  <a:pt x="4071385" y="2151139"/>
                  <a:pt x="4022918" y="2216211"/>
                  <a:pt x="3974450" y="2285120"/>
                </a:cubicBezTo>
                <a:cubicBezTo>
                  <a:pt x="3940898" y="2281291"/>
                  <a:pt x="3907345" y="2281291"/>
                  <a:pt x="3873793" y="2281291"/>
                </a:cubicBezTo>
                <a:cubicBezTo>
                  <a:pt x="3907345" y="2212383"/>
                  <a:pt x="3937176" y="2143483"/>
                  <a:pt x="3966997" y="2074583"/>
                </a:cubicBezTo>
                <a:close/>
                <a:moveTo>
                  <a:pt x="3810631" y="2074583"/>
                </a:moveTo>
                <a:cubicBezTo>
                  <a:pt x="3859753" y="2078341"/>
                  <a:pt x="3908884" y="2078341"/>
                  <a:pt x="3958006" y="2078341"/>
                </a:cubicBezTo>
                <a:cubicBezTo>
                  <a:pt x="3927777" y="2149769"/>
                  <a:pt x="3897541" y="2217449"/>
                  <a:pt x="3863537" y="2285120"/>
                </a:cubicBezTo>
                <a:cubicBezTo>
                  <a:pt x="3829525" y="2281362"/>
                  <a:pt x="3795521" y="2281362"/>
                  <a:pt x="3761509" y="2281362"/>
                </a:cubicBezTo>
                <a:cubicBezTo>
                  <a:pt x="3776619" y="2213682"/>
                  <a:pt x="3795521" y="2146012"/>
                  <a:pt x="3810631" y="2074583"/>
                </a:cubicBezTo>
                <a:close/>
                <a:moveTo>
                  <a:pt x="3639041" y="2074583"/>
                </a:moveTo>
                <a:cubicBezTo>
                  <a:pt x="3689223" y="2074583"/>
                  <a:pt x="3739397" y="2074583"/>
                  <a:pt x="3789580" y="2074583"/>
                </a:cubicBezTo>
                <a:cubicBezTo>
                  <a:pt x="3774143" y="2142458"/>
                  <a:pt x="3758698" y="2206769"/>
                  <a:pt x="3743261" y="2271080"/>
                </a:cubicBezTo>
                <a:cubicBezTo>
                  <a:pt x="3708524" y="2271080"/>
                  <a:pt x="3673787" y="2271080"/>
                  <a:pt x="3635186" y="2271080"/>
                </a:cubicBezTo>
                <a:cubicBezTo>
                  <a:pt x="3639041" y="2206769"/>
                  <a:pt x="3639041" y="2142458"/>
                  <a:pt x="3639041" y="2074583"/>
                </a:cubicBezTo>
                <a:close/>
                <a:moveTo>
                  <a:pt x="3480801" y="2074583"/>
                </a:moveTo>
                <a:cubicBezTo>
                  <a:pt x="3526412" y="2074583"/>
                  <a:pt x="3572033" y="2074583"/>
                  <a:pt x="3617645" y="2074583"/>
                </a:cubicBezTo>
                <a:cubicBezTo>
                  <a:pt x="3617645" y="2142458"/>
                  <a:pt x="3617645" y="2206769"/>
                  <a:pt x="3621155" y="2271080"/>
                </a:cubicBezTo>
                <a:cubicBezTo>
                  <a:pt x="3586064" y="2271080"/>
                  <a:pt x="3554483" y="2271080"/>
                  <a:pt x="3522902" y="2271080"/>
                </a:cubicBezTo>
                <a:cubicBezTo>
                  <a:pt x="3508871" y="2206769"/>
                  <a:pt x="3494831" y="2142458"/>
                  <a:pt x="3480801" y="2074583"/>
                </a:cubicBezTo>
                <a:close/>
                <a:moveTo>
                  <a:pt x="3459749" y="2074583"/>
                </a:moveTo>
                <a:cubicBezTo>
                  <a:pt x="3474859" y="2146012"/>
                  <a:pt x="3493753" y="2213682"/>
                  <a:pt x="3508871" y="2281362"/>
                </a:cubicBezTo>
                <a:cubicBezTo>
                  <a:pt x="3474859" y="2281362"/>
                  <a:pt x="3440856" y="2281362"/>
                  <a:pt x="3406843" y="2285120"/>
                </a:cubicBezTo>
                <a:cubicBezTo>
                  <a:pt x="3372831" y="2217449"/>
                  <a:pt x="3342603" y="2149769"/>
                  <a:pt x="3312375" y="2082098"/>
                </a:cubicBezTo>
                <a:cubicBezTo>
                  <a:pt x="3361497" y="2078341"/>
                  <a:pt x="3410619" y="2078341"/>
                  <a:pt x="3459749" y="2074583"/>
                </a:cubicBezTo>
                <a:close/>
                <a:moveTo>
                  <a:pt x="3293950" y="2074583"/>
                </a:moveTo>
                <a:cubicBezTo>
                  <a:pt x="3329483" y="2143483"/>
                  <a:pt x="3361064" y="2212383"/>
                  <a:pt x="3396588" y="2281291"/>
                </a:cubicBezTo>
                <a:cubicBezTo>
                  <a:pt x="3361064" y="2281291"/>
                  <a:pt x="3325531" y="2281291"/>
                  <a:pt x="3286055" y="2285120"/>
                </a:cubicBezTo>
                <a:cubicBezTo>
                  <a:pt x="3238683" y="2216211"/>
                  <a:pt x="3187369" y="2151139"/>
                  <a:pt x="3143949" y="2082240"/>
                </a:cubicBezTo>
                <a:cubicBezTo>
                  <a:pt x="3195264" y="2078411"/>
                  <a:pt x="3246579" y="2074583"/>
                  <a:pt x="3293950" y="2074583"/>
                </a:cubicBezTo>
                <a:close/>
                <a:moveTo>
                  <a:pt x="1185044" y="2032481"/>
                </a:moveTo>
                <a:cubicBezTo>
                  <a:pt x="1265100" y="2063302"/>
                  <a:pt x="1341338" y="2094123"/>
                  <a:pt x="1417585" y="2128798"/>
                </a:cubicBezTo>
                <a:cubicBezTo>
                  <a:pt x="1394713" y="2228978"/>
                  <a:pt x="1371841" y="2325294"/>
                  <a:pt x="1356589" y="2425474"/>
                </a:cubicBezTo>
                <a:cubicBezTo>
                  <a:pt x="1272722" y="2398499"/>
                  <a:pt x="1192673" y="2375388"/>
                  <a:pt x="1108805" y="2352268"/>
                </a:cubicBezTo>
                <a:cubicBezTo>
                  <a:pt x="1131678" y="2244388"/>
                  <a:pt x="1154551" y="2140362"/>
                  <a:pt x="1185044" y="2032481"/>
                </a:cubicBezTo>
                <a:close/>
                <a:moveTo>
                  <a:pt x="5525800" y="1965300"/>
                </a:moveTo>
                <a:lnTo>
                  <a:pt x="5525800" y="2260811"/>
                </a:lnTo>
                <a:lnTo>
                  <a:pt x="5374954" y="2355292"/>
                </a:lnTo>
                <a:cubicBezTo>
                  <a:pt x="5359871" y="2279718"/>
                  <a:pt x="5348554" y="2200359"/>
                  <a:pt x="5333471" y="2124784"/>
                </a:cubicBezTo>
                <a:cubicBezTo>
                  <a:pt x="5365520" y="2096443"/>
                  <a:pt x="5398514" y="2068103"/>
                  <a:pt x="5431508" y="2040707"/>
                </a:cubicBezTo>
                <a:close/>
                <a:moveTo>
                  <a:pt x="1740811" y="1962300"/>
                </a:moveTo>
                <a:cubicBezTo>
                  <a:pt x="1804919" y="2011422"/>
                  <a:pt x="1869018" y="2068103"/>
                  <a:pt x="1936892" y="2124784"/>
                </a:cubicBezTo>
                <a:cubicBezTo>
                  <a:pt x="1921809" y="2200359"/>
                  <a:pt x="1906726" y="2279718"/>
                  <a:pt x="1895418" y="2355292"/>
                </a:cubicBezTo>
                <a:cubicBezTo>
                  <a:pt x="1827544" y="2309946"/>
                  <a:pt x="1755895" y="2264599"/>
                  <a:pt x="1684254" y="2223036"/>
                </a:cubicBezTo>
                <a:cubicBezTo>
                  <a:pt x="1699337" y="2136118"/>
                  <a:pt x="1718187" y="2049209"/>
                  <a:pt x="1740811" y="1962300"/>
                </a:cubicBezTo>
                <a:close/>
                <a:moveTo>
                  <a:pt x="909435" y="1948269"/>
                </a:moveTo>
                <a:cubicBezTo>
                  <a:pt x="986469" y="1971159"/>
                  <a:pt x="1063512" y="1997868"/>
                  <a:pt x="1136876" y="2024577"/>
                </a:cubicBezTo>
                <a:cubicBezTo>
                  <a:pt x="1107532" y="2131406"/>
                  <a:pt x="1081849" y="2234424"/>
                  <a:pt x="1059842" y="2341261"/>
                </a:cubicBezTo>
                <a:cubicBezTo>
                  <a:pt x="979131" y="2322182"/>
                  <a:pt x="894760" y="2303102"/>
                  <a:pt x="814056" y="2284023"/>
                </a:cubicBezTo>
                <a:cubicBezTo>
                  <a:pt x="839731" y="2173375"/>
                  <a:pt x="872753" y="2062727"/>
                  <a:pt x="909435" y="1948269"/>
                </a:cubicBezTo>
                <a:close/>
                <a:moveTo>
                  <a:pt x="1996606" y="1892127"/>
                </a:moveTo>
                <a:cubicBezTo>
                  <a:pt x="2057504" y="1960408"/>
                  <a:pt x="2114601" y="2036274"/>
                  <a:pt x="2175499" y="2115934"/>
                </a:cubicBezTo>
                <a:cubicBezTo>
                  <a:pt x="2164076" y="2184215"/>
                  <a:pt x="2152662" y="2248703"/>
                  <a:pt x="2145050" y="2313190"/>
                </a:cubicBezTo>
                <a:cubicBezTo>
                  <a:pt x="2080341" y="2244910"/>
                  <a:pt x="2015641" y="2180422"/>
                  <a:pt x="1950932" y="2119726"/>
                </a:cubicBezTo>
                <a:cubicBezTo>
                  <a:pt x="1966157" y="2043860"/>
                  <a:pt x="1981381" y="1967993"/>
                  <a:pt x="1996606" y="1892127"/>
                </a:cubicBezTo>
                <a:close/>
                <a:moveTo>
                  <a:pt x="639699" y="1892127"/>
                </a:moveTo>
                <a:cubicBezTo>
                  <a:pt x="722470" y="1910517"/>
                  <a:pt x="805234" y="1925237"/>
                  <a:pt x="884239" y="1947314"/>
                </a:cubicBezTo>
                <a:cubicBezTo>
                  <a:pt x="846619" y="2054010"/>
                  <a:pt x="812757" y="2164392"/>
                  <a:pt x="782661" y="2271089"/>
                </a:cubicBezTo>
                <a:cubicBezTo>
                  <a:pt x="696132" y="2256368"/>
                  <a:pt x="609604" y="2241656"/>
                  <a:pt x="519317" y="2230613"/>
                </a:cubicBezTo>
                <a:cubicBezTo>
                  <a:pt x="556937" y="2116562"/>
                  <a:pt x="594555" y="2006179"/>
                  <a:pt x="639699" y="1892127"/>
                </a:cubicBezTo>
                <a:close/>
                <a:moveTo>
                  <a:pt x="5255925" y="1892118"/>
                </a:moveTo>
                <a:cubicBezTo>
                  <a:pt x="5274951" y="1967984"/>
                  <a:pt x="5290175" y="2043851"/>
                  <a:pt x="5305400" y="2119718"/>
                </a:cubicBezTo>
                <a:cubicBezTo>
                  <a:pt x="5240691" y="2180413"/>
                  <a:pt x="5175991" y="2244901"/>
                  <a:pt x="5111282" y="2313182"/>
                </a:cubicBezTo>
                <a:cubicBezTo>
                  <a:pt x="5103669" y="2248694"/>
                  <a:pt x="5092255" y="2184206"/>
                  <a:pt x="5080833" y="2115925"/>
                </a:cubicBezTo>
                <a:cubicBezTo>
                  <a:pt x="5137929" y="2036265"/>
                  <a:pt x="5198828" y="1960399"/>
                  <a:pt x="5255925" y="1892118"/>
                </a:cubicBezTo>
                <a:close/>
                <a:moveTo>
                  <a:pt x="4720420" y="1892118"/>
                </a:moveTo>
                <a:cubicBezTo>
                  <a:pt x="4785704" y="1899775"/>
                  <a:pt x="4850979" y="1911259"/>
                  <a:pt x="4912417" y="1922735"/>
                </a:cubicBezTo>
                <a:cubicBezTo>
                  <a:pt x="4831775" y="1983987"/>
                  <a:pt x="4747297" y="2041402"/>
                  <a:pt x="4658983" y="2102654"/>
                </a:cubicBezTo>
                <a:cubicBezTo>
                  <a:pt x="4609065" y="2094998"/>
                  <a:pt x="4555301" y="2091170"/>
                  <a:pt x="4505384" y="2083513"/>
                </a:cubicBezTo>
                <a:cubicBezTo>
                  <a:pt x="4578341" y="2022270"/>
                  <a:pt x="4651299" y="1957190"/>
                  <a:pt x="4720420" y="1892118"/>
                </a:cubicBezTo>
                <a:close/>
                <a:moveTo>
                  <a:pt x="2545275" y="1892118"/>
                </a:moveTo>
                <a:cubicBezTo>
                  <a:pt x="2611389" y="1957190"/>
                  <a:pt x="2677495" y="2022270"/>
                  <a:pt x="2750957" y="2083513"/>
                </a:cubicBezTo>
                <a:cubicBezTo>
                  <a:pt x="2703205" y="2091170"/>
                  <a:pt x="2651794" y="2094998"/>
                  <a:pt x="2604042" y="2102654"/>
                </a:cubicBezTo>
                <a:cubicBezTo>
                  <a:pt x="2515895" y="2041402"/>
                  <a:pt x="2435095" y="1983987"/>
                  <a:pt x="2357965" y="1922735"/>
                </a:cubicBezTo>
                <a:cubicBezTo>
                  <a:pt x="2420401" y="1911259"/>
                  <a:pt x="2482838" y="1899775"/>
                  <a:pt x="2545275" y="1892118"/>
                </a:cubicBezTo>
                <a:close/>
                <a:moveTo>
                  <a:pt x="4509813" y="1864047"/>
                </a:moveTo>
                <a:cubicBezTo>
                  <a:pt x="4575115" y="1871306"/>
                  <a:pt x="4640425" y="1882198"/>
                  <a:pt x="4701880" y="1889457"/>
                </a:cubicBezTo>
                <a:cubicBezTo>
                  <a:pt x="4636579" y="1951160"/>
                  <a:pt x="4567441" y="2012871"/>
                  <a:pt x="4490610" y="2074583"/>
                </a:cubicBezTo>
                <a:cubicBezTo>
                  <a:pt x="4440675" y="2067325"/>
                  <a:pt x="4386893" y="2063691"/>
                  <a:pt x="4336959" y="2060057"/>
                </a:cubicBezTo>
                <a:cubicBezTo>
                  <a:pt x="4398423" y="1994720"/>
                  <a:pt x="4456041" y="1929384"/>
                  <a:pt x="4509813" y="1864047"/>
                </a:cubicBezTo>
                <a:close/>
                <a:moveTo>
                  <a:pt x="2762353" y="1864047"/>
                </a:moveTo>
                <a:cubicBezTo>
                  <a:pt x="2815569" y="1929384"/>
                  <a:pt x="2872595" y="1994720"/>
                  <a:pt x="2933413" y="2060057"/>
                </a:cubicBezTo>
                <a:cubicBezTo>
                  <a:pt x="2884000" y="2063691"/>
                  <a:pt x="2830775" y="2067325"/>
                  <a:pt x="2777560" y="2074583"/>
                </a:cubicBezTo>
                <a:cubicBezTo>
                  <a:pt x="2705336" y="2012871"/>
                  <a:pt x="2636914" y="1951160"/>
                  <a:pt x="2568492" y="1889457"/>
                </a:cubicBezTo>
                <a:cubicBezTo>
                  <a:pt x="2633112" y="1882198"/>
                  <a:pt x="2697733" y="1871306"/>
                  <a:pt x="2762353" y="1864047"/>
                </a:cubicBezTo>
                <a:close/>
                <a:moveTo>
                  <a:pt x="361721" y="1850016"/>
                </a:moveTo>
                <a:cubicBezTo>
                  <a:pt x="447005" y="1857522"/>
                  <a:pt x="536159" y="1868777"/>
                  <a:pt x="617570" y="1883781"/>
                </a:cubicBezTo>
                <a:cubicBezTo>
                  <a:pt x="571046" y="2000096"/>
                  <a:pt x="528405" y="2112663"/>
                  <a:pt x="493518" y="2228978"/>
                </a:cubicBezTo>
                <a:cubicBezTo>
                  <a:pt x="400481" y="2217723"/>
                  <a:pt x="307445" y="2210217"/>
                  <a:pt x="210536" y="2202710"/>
                </a:cubicBezTo>
                <a:cubicBezTo>
                  <a:pt x="257051" y="2082647"/>
                  <a:pt x="307445" y="1966331"/>
                  <a:pt x="361721" y="1850016"/>
                </a:cubicBezTo>
                <a:close/>
                <a:moveTo>
                  <a:pt x="4285167" y="1835976"/>
                </a:moveTo>
                <a:cubicBezTo>
                  <a:pt x="4350503" y="1839849"/>
                  <a:pt x="4415831" y="1847594"/>
                  <a:pt x="4477322" y="1855330"/>
                </a:cubicBezTo>
                <a:cubicBezTo>
                  <a:pt x="4427360" y="1925025"/>
                  <a:pt x="4369715" y="1994720"/>
                  <a:pt x="4308225" y="2060544"/>
                </a:cubicBezTo>
                <a:cubicBezTo>
                  <a:pt x="4258263" y="2056671"/>
                  <a:pt x="4204464" y="2052799"/>
                  <a:pt x="4154502" y="2048926"/>
                </a:cubicBezTo>
                <a:cubicBezTo>
                  <a:pt x="4200618" y="1979231"/>
                  <a:pt x="4242887" y="1905672"/>
                  <a:pt x="4285167" y="1835976"/>
                </a:cubicBezTo>
                <a:close/>
                <a:moveTo>
                  <a:pt x="2972721" y="1835976"/>
                </a:moveTo>
                <a:cubicBezTo>
                  <a:pt x="3014496" y="1905672"/>
                  <a:pt x="3056271" y="1979231"/>
                  <a:pt x="3101848" y="2048926"/>
                </a:cubicBezTo>
                <a:cubicBezTo>
                  <a:pt x="3048677" y="2052799"/>
                  <a:pt x="2999307" y="2056671"/>
                  <a:pt x="2946136" y="2060544"/>
                </a:cubicBezTo>
                <a:cubicBezTo>
                  <a:pt x="2889163" y="1994720"/>
                  <a:pt x="2832199" y="1925025"/>
                  <a:pt x="2779028" y="1855330"/>
                </a:cubicBezTo>
                <a:cubicBezTo>
                  <a:pt x="2843587" y="1847594"/>
                  <a:pt x="2908154" y="1839849"/>
                  <a:pt x="2972721" y="1835976"/>
                </a:cubicBezTo>
                <a:close/>
                <a:moveTo>
                  <a:pt x="4074515" y="1821945"/>
                </a:moveTo>
                <a:cubicBezTo>
                  <a:pt x="4139887" y="1825685"/>
                  <a:pt x="4205259" y="1833173"/>
                  <a:pt x="4266785" y="1836913"/>
                </a:cubicBezTo>
                <a:cubicBezTo>
                  <a:pt x="4228335" y="1908024"/>
                  <a:pt x="4186030" y="1979142"/>
                  <a:pt x="4143733" y="2046513"/>
                </a:cubicBezTo>
                <a:cubicBezTo>
                  <a:pt x="4089899" y="2042764"/>
                  <a:pt x="4039911" y="2039024"/>
                  <a:pt x="3986077" y="2039024"/>
                </a:cubicBezTo>
                <a:cubicBezTo>
                  <a:pt x="4016835" y="1967914"/>
                  <a:pt x="4047603" y="1896795"/>
                  <a:pt x="4074515" y="1821945"/>
                </a:cubicBezTo>
                <a:close/>
                <a:moveTo>
                  <a:pt x="3197059" y="1821945"/>
                </a:moveTo>
                <a:cubicBezTo>
                  <a:pt x="3223609" y="1896795"/>
                  <a:pt x="3253952" y="1967914"/>
                  <a:pt x="3284304" y="2039024"/>
                </a:cubicBezTo>
                <a:cubicBezTo>
                  <a:pt x="3231195" y="2039024"/>
                  <a:pt x="3181879" y="2042764"/>
                  <a:pt x="3128778" y="2046513"/>
                </a:cubicBezTo>
                <a:cubicBezTo>
                  <a:pt x="3087047" y="1979142"/>
                  <a:pt x="3045317" y="1908024"/>
                  <a:pt x="3003595" y="1836913"/>
                </a:cubicBezTo>
                <a:cubicBezTo>
                  <a:pt x="3068083" y="1833173"/>
                  <a:pt x="3132571" y="1825685"/>
                  <a:pt x="3197059" y="1821945"/>
                </a:cubicBezTo>
                <a:close/>
                <a:moveTo>
                  <a:pt x="1507483" y="1807914"/>
                </a:moveTo>
                <a:cubicBezTo>
                  <a:pt x="1575763" y="1849760"/>
                  <a:pt x="1644044" y="1899209"/>
                  <a:pt x="1712325" y="1948658"/>
                </a:cubicBezTo>
                <a:cubicBezTo>
                  <a:pt x="1689568" y="2036151"/>
                  <a:pt x="1670594" y="2127454"/>
                  <a:pt x="1655423" y="2214947"/>
                </a:cubicBezTo>
                <a:cubicBezTo>
                  <a:pt x="1579556" y="2173101"/>
                  <a:pt x="1507483" y="2135057"/>
                  <a:pt x="1431616" y="2100824"/>
                </a:cubicBezTo>
                <a:cubicBezTo>
                  <a:pt x="1454373" y="2001917"/>
                  <a:pt x="1480932" y="1906821"/>
                  <a:pt x="1507483" y="1807914"/>
                </a:cubicBezTo>
                <a:close/>
                <a:moveTo>
                  <a:pt x="3863829" y="1807905"/>
                </a:moveTo>
                <a:cubicBezTo>
                  <a:pt x="3925408" y="1807905"/>
                  <a:pt x="3990833" y="1811707"/>
                  <a:pt x="4056258" y="1815518"/>
                </a:cubicBezTo>
                <a:cubicBezTo>
                  <a:pt x="4029319" y="1891641"/>
                  <a:pt x="4002380" y="1963962"/>
                  <a:pt x="3971586" y="2032473"/>
                </a:cubicBezTo>
                <a:cubicBezTo>
                  <a:pt x="3921562" y="2032473"/>
                  <a:pt x="3867684" y="2032473"/>
                  <a:pt x="3817651" y="2028662"/>
                </a:cubicBezTo>
                <a:cubicBezTo>
                  <a:pt x="3833044" y="1956350"/>
                  <a:pt x="3848436" y="1884028"/>
                  <a:pt x="3863829" y="1807905"/>
                </a:cubicBezTo>
                <a:close/>
                <a:moveTo>
                  <a:pt x="3639041" y="1807905"/>
                </a:moveTo>
                <a:cubicBezTo>
                  <a:pt x="3700682" y="1807905"/>
                  <a:pt x="3766187" y="1807905"/>
                  <a:pt x="3831682" y="1811707"/>
                </a:cubicBezTo>
                <a:cubicBezTo>
                  <a:pt x="3820127" y="1887830"/>
                  <a:pt x="3804708" y="1960151"/>
                  <a:pt x="3793152" y="2032473"/>
                </a:cubicBezTo>
                <a:cubicBezTo>
                  <a:pt x="3739212" y="2032473"/>
                  <a:pt x="3689126" y="2032473"/>
                  <a:pt x="3635186" y="2032473"/>
                </a:cubicBezTo>
                <a:cubicBezTo>
                  <a:pt x="3635186" y="1960151"/>
                  <a:pt x="3635186" y="1884028"/>
                  <a:pt x="3639041" y="1807905"/>
                </a:cubicBezTo>
                <a:close/>
                <a:moveTo>
                  <a:pt x="3617300" y="1807905"/>
                </a:moveTo>
                <a:cubicBezTo>
                  <a:pt x="3617300" y="1884028"/>
                  <a:pt x="3617300" y="1960151"/>
                  <a:pt x="3621155" y="2032473"/>
                </a:cubicBezTo>
                <a:cubicBezTo>
                  <a:pt x="3567215" y="2032473"/>
                  <a:pt x="3517129" y="2032473"/>
                  <a:pt x="3463189" y="2032473"/>
                </a:cubicBezTo>
                <a:cubicBezTo>
                  <a:pt x="3451624" y="1960151"/>
                  <a:pt x="3436214" y="1887830"/>
                  <a:pt x="3424659" y="1811707"/>
                </a:cubicBezTo>
                <a:cubicBezTo>
                  <a:pt x="3486300" y="1807905"/>
                  <a:pt x="3551804" y="1807905"/>
                  <a:pt x="3617300" y="1807905"/>
                </a:cubicBezTo>
                <a:close/>
                <a:moveTo>
                  <a:pt x="3406543" y="1807905"/>
                </a:moveTo>
                <a:cubicBezTo>
                  <a:pt x="3421944" y="1887441"/>
                  <a:pt x="3437337" y="1962998"/>
                  <a:pt x="3452729" y="2038555"/>
                </a:cubicBezTo>
                <a:cubicBezTo>
                  <a:pt x="3398851" y="2042534"/>
                  <a:pt x="3348819" y="2042534"/>
                  <a:pt x="3294940" y="2046513"/>
                </a:cubicBezTo>
                <a:cubicBezTo>
                  <a:pt x="3268001" y="1970955"/>
                  <a:pt x="3237216" y="1895389"/>
                  <a:pt x="3214123" y="1815854"/>
                </a:cubicBezTo>
                <a:cubicBezTo>
                  <a:pt x="3275701" y="1811884"/>
                  <a:pt x="3341118" y="1807905"/>
                  <a:pt x="3406543" y="1807905"/>
                </a:cubicBezTo>
                <a:close/>
                <a:moveTo>
                  <a:pt x="4929003" y="1681591"/>
                </a:moveTo>
                <a:cubicBezTo>
                  <a:pt x="5003013" y="1696559"/>
                  <a:pt x="5077023" y="1711527"/>
                  <a:pt x="5151023" y="1730244"/>
                </a:cubicBezTo>
                <a:cubicBezTo>
                  <a:pt x="5084423" y="1786386"/>
                  <a:pt x="5010413" y="1846267"/>
                  <a:pt x="4932707" y="1906158"/>
                </a:cubicBezTo>
                <a:cubicBezTo>
                  <a:pt x="4869801" y="1894930"/>
                  <a:pt x="4806896" y="1883701"/>
                  <a:pt x="4743991" y="1872473"/>
                </a:cubicBezTo>
                <a:cubicBezTo>
                  <a:pt x="4810601" y="1808842"/>
                  <a:pt x="4869801" y="1745212"/>
                  <a:pt x="4929003" y="1681591"/>
                </a:cubicBezTo>
                <a:close/>
                <a:moveTo>
                  <a:pt x="2334995" y="1681591"/>
                </a:moveTo>
                <a:cubicBezTo>
                  <a:pt x="2392419" y="1745212"/>
                  <a:pt x="2457490" y="1808842"/>
                  <a:pt x="2526390" y="1872473"/>
                </a:cubicBezTo>
                <a:cubicBezTo>
                  <a:pt x="2461318" y="1883701"/>
                  <a:pt x="2396238" y="1894930"/>
                  <a:pt x="2331167" y="1906158"/>
                </a:cubicBezTo>
                <a:cubicBezTo>
                  <a:pt x="2250782" y="1846267"/>
                  <a:pt x="2174226" y="1786386"/>
                  <a:pt x="2105326" y="1730244"/>
                </a:cubicBezTo>
                <a:cubicBezTo>
                  <a:pt x="2181883" y="1711527"/>
                  <a:pt x="2258439" y="1696559"/>
                  <a:pt x="2334995" y="1681591"/>
                </a:cubicBezTo>
                <a:close/>
                <a:moveTo>
                  <a:pt x="1288813" y="1681591"/>
                </a:moveTo>
                <a:cubicBezTo>
                  <a:pt x="1355131" y="1715506"/>
                  <a:pt x="1425135" y="1756962"/>
                  <a:pt x="1487767" y="1798419"/>
                </a:cubicBezTo>
                <a:cubicBezTo>
                  <a:pt x="1461977" y="1896415"/>
                  <a:pt x="1436187" y="1990636"/>
                  <a:pt x="1414075" y="2088623"/>
                </a:cubicBezTo>
                <a:cubicBezTo>
                  <a:pt x="1340392" y="2054699"/>
                  <a:pt x="1266701" y="2020785"/>
                  <a:pt x="1193018" y="1994402"/>
                </a:cubicBezTo>
                <a:cubicBezTo>
                  <a:pt x="1222494" y="1888873"/>
                  <a:pt x="1255649" y="1787120"/>
                  <a:pt x="1288813" y="1681591"/>
                </a:cubicBezTo>
                <a:close/>
                <a:moveTo>
                  <a:pt x="1811453" y="1667560"/>
                </a:moveTo>
                <a:cubicBezTo>
                  <a:pt x="1870662" y="1729165"/>
                  <a:pt x="1933824" y="1794626"/>
                  <a:pt x="1993034" y="1867778"/>
                </a:cubicBezTo>
                <a:cubicBezTo>
                  <a:pt x="1973300" y="1944794"/>
                  <a:pt x="1957510" y="2025647"/>
                  <a:pt x="1941719" y="2102663"/>
                </a:cubicBezTo>
                <a:cubicBezTo>
                  <a:pt x="1874606" y="2041057"/>
                  <a:pt x="1807501" y="1987143"/>
                  <a:pt x="1740396" y="1933238"/>
                </a:cubicBezTo>
                <a:cubicBezTo>
                  <a:pt x="1760129" y="1844676"/>
                  <a:pt x="1783815" y="1756122"/>
                  <a:pt x="1811453" y="1667560"/>
                </a:cubicBezTo>
                <a:close/>
                <a:moveTo>
                  <a:pt x="5448831" y="1667551"/>
                </a:moveTo>
                <a:cubicBezTo>
                  <a:pt x="5474931" y="1756113"/>
                  <a:pt x="5497299" y="1844667"/>
                  <a:pt x="5515936" y="1933230"/>
                </a:cubicBezTo>
                <a:cubicBezTo>
                  <a:pt x="5452553" y="1987135"/>
                  <a:pt x="5389179" y="2041049"/>
                  <a:pt x="5322065" y="2102654"/>
                </a:cubicBezTo>
                <a:cubicBezTo>
                  <a:pt x="5310881" y="2025638"/>
                  <a:pt x="5292245" y="1944785"/>
                  <a:pt x="5277329" y="1867769"/>
                </a:cubicBezTo>
                <a:cubicBezTo>
                  <a:pt x="5333250" y="1794617"/>
                  <a:pt x="5392901" y="1729157"/>
                  <a:pt x="5448831" y="1667551"/>
                </a:cubicBezTo>
                <a:close/>
                <a:moveTo>
                  <a:pt x="4671007" y="1625449"/>
                </a:moveTo>
                <a:cubicBezTo>
                  <a:pt x="4746803" y="1640841"/>
                  <a:pt x="4822598" y="1652388"/>
                  <a:pt x="4898385" y="1667781"/>
                </a:cubicBezTo>
                <a:cubicBezTo>
                  <a:pt x="4841545" y="1733206"/>
                  <a:pt x="4780912" y="1798631"/>
                  <a:pt x="4712693" y="1864056"/>
                </a:cubicBezTo>
                <a:cubicBezTo>
                  <a:pt x="4648275" y="1856355"/>
                  <a:pt x="4583849" y="1844809"/>
                  <a:pt x="4519423" y="1837117"/>
                </a:cubicBezTo>
                <a:cubicBezTo>
                  <a:pt x="4572480" y="1767837"/>
                  <a:pt x="4621743" y="1698566"/>
                  <a:pt x="4671007" y="1625449"/>
                </a:cubicBezTo>
                <a:close/>
                <a:moveTo>
                  <a:pt x="2595316" y="1625449"/>
                </a:moveTo>
                <a:cubicBezTo>
                  <a:pt x="2642007" y="1698566"/>
                  <a:pt x="2696477" y="1767837"/>
                  <a:pt x="2750957" y="1837117"/>
                </a:cubicBezTo>
                <a:cubicBezTo>
                  <a:pt x="2684807" y="1844809"/>
                  <a:pt x="2618666" y="1856355"/>
                  <a:pt x="2548625" y="1864056"/>
                </a:cubicBezTo>
                <a:cubicBezTo>
                  <a:pt x="2482475" y="1798631"/>
                  <a:pt x="2420224" y="1733206"/>
                  <a:pt x="2357965" y="1667781"/>
                </a:cubicBezTo>
                <a:cubicBezTo>
                  <a:pt x="2435785" y="1652388"/>
                  <a:pt x="2517495" y="1640841"/>
                  <a:pt x="2595316" y="1625449"/>
                </a:cubicBezTo>
                <a:close/>
                <a:moveTo>
                  <a:pt x="5525800" y="1601055"/>
                </a:moveTo>
                <a:lnTo>
                  <a:pt x="5525800" y="1847601"/>
                </a:lnTo>
                <a:lnTo>
                  <a:pt x="5473825" y="1653025"/>
                </a:lnTo>
                <a:close/>
                <a:moveTo>
                  <a:pt x="4411817" y="1597378"/>
                </a:moveTo>
                <a:cubicBezTo>
                  <a:pt x="4489797" y="1608562"/>
                  <a:pt x="4567777" y="1616015"/>
                  <a:pt x="4645747" y="1627199"/>
                </a:cubicBezTo>
                <a:cubicBezTo>
                  <a:pt x="4598959" y="1698035"/>
                  <a:pt x="4548281" y="1765149"/>
                  <a:pt x="4493695" y="1835985"/>
                </a:cubicBezTo>
                <a:cubicBezTo>
                  <a:pt x="4427413" y="1828523"/>
                  <a:pt x="4361139" y="1821070"/>
                  <a:pt x="4294857" y="1813617"/>
                </a:cubicBezTo>
                <a:cubicBezTo>
                  <a:pt x="4337745" y="1742781"/>
                  <a:pt x="4376735" y="1671945"/>
                  <a:pt x="4411817" y="1597378"/>
                </a:cubicBezTo>
                <a:close/>
                <a:moveTo>
                  <a:pt x="2850430" y="1597378"/>
                </a:moveTo>
                <a:cubicBezTo>
                  <a:pt x="2883752" y="1671945"/>
                  <a:pt x="2920762" y="1742781"/>
                  <a:pt x="2961484" y="1813617"/>
                </a:cubicBezTo>
                <a:cubicBezTo>
                  <a:pt x="2898553" y="1821070"/>
                  <a:pt x="2835629" y="1828523"/>
                  <a:pt x="2768993" y="1835985"/>
                </a:cubicBezTo>
                <a:cubicBezTo>
                  <a:pt x="2720879" y="1765149"/>
                  <a:pt x="2672756" y="1698035"/>
                  <a:pt x="2624633" y="1627199"/>
                </a:cubicBezTo>
                <a:cubicBezTo>
                  <a:pt x="2698670" y="1616015"/>
                  <a:pt x="2776402" y="1608562"/>
                  <a:pt x="2850430" y="1597378"/>
                </a:cubicBezTo>
                <a:close/>
                <a:moveTo>
                  <a:pt x="4158003" y="1569307"/>
                </a:moveTo>
                <a:cubicBezTo>
                  <a:pt x="4231695" y="1573250"/>
                  <a:pt x="4305387" y="1581146"/>
                  <a:pt x="4379069" y="1589041"/>
                </a:cubicBezTo>
                <a:cubicBezTo>
                  <a:pt x="4345915" y="1667993"/>
                  <a:pt x="4312751" y="1746945"/>
                  <a:pt x="4272223" y="1821945"/>
                </a:cubicBezTo>
                <a:cubicBezTo>
                  <a:pt x="4209591" y="1814050"/>
                  <a:pt x="4146951" y="1810098"/>
                  <a:pt x="4084320" y="1806155"/>
                </a:cubicBezTo>
                <a:cubicBezTo>
                  <a:pt x="4110110" y="1727203"/>
                  <a:pt x="4135900" y="1648250"/>
                  <a:pt x="4158003" y="1569307"/>
                </a:cubicBezTo>
                <a:close/>
                <a:moveTo>
                  <a:pt x="3105994" y="1569307"/>
                </a:moveTo>
                <a:cubicBezTo>
                  <a:pt x="3132677" y="1648250"/>
                  <a:pt x="3159369" y="1727203"/>
                  <a:pt x="3186051" y="1806155"/>
                </a:cubicBezTo>
                <a:cubicBezTo>
                  <a:pt x="3121245" y="1810098"/>
                  <a:pt x="3056439" y="1814050"/>
                  <a:pt x="2987822" y="1821945"/>
                </a:cubicBezTo>
                <a:cubicBezTo>
                  <a:pt x="2949699" y="1746945"/>
                  <a:pt x="2911575" y="1667993"/>
                  <a:pt x="2877272" y="1589041"/>
                </a:cubicBezTo>
                <a:cubicBezTo>
                  <a:pt x="2953509" y="1581146"/>
                  <a:pt x="3029756" y="1573250"/>
                  <a:pt x="3105994" y="1569307"/>
                </a:cubicBezTo>
                <a:close/>
                <a:moveTo>
                  <a:pt x="1047394" y="1569307"/>
                </a:moveTo>
                <a:cubicBezTo>
                  <a:pt x="1117098" y="1595689"/>
                  <a:pt x="1183126" y="1625838"/>
                  <a:pt x="1249160" y="1663528"/>
                </a:cubicBezTo>
                <a:cubicBezTo>
                  <a:pt x="1212477" y="1765282"/>
                  <a:pt x="1179456" y="1870811"/>
                  <a:pt x="1150112" y="1976339"/>
                </a:cubicBezTo>
                <a:cubicBezTo>
                  <a:pt x="1076747" y="1949957"/>
                  <a:pt x="999705" y="1923575"/>
                  <a:pt x="926341" y="1900959"/>
                </a:cubicBezTo>
                <a:cubicBezTo>
                  <a:pt x="963023" y="1791664"/>
                  <a:pt x="1003375" y="1682369"/>
                  <a:pt x="1047394" y="1569307"/>
                </a:cubicBezTo>
                <a:close/>
                <a:moveTo>
                  <a:pt x="3897850" y="1555267"/>
                </a:moveTo>
                <a:cubicBezTo>
                  <a:pt x="3974044" y="1559211"/>
                  <a:pt x="4050237" y="1563162"/>
                  <a:pt x="4126431" y="1567106"/>
                </a:cubicBezTo>
                <a:cubicBezTo>
                  <a:pt x="4103568" y="1650001"/>
                  <a:pt x="4080713" y="1728953"/>
                  <a:pt x="4054048" y="1807905"/>
                </a:cubicBezTo>
                <a:cubicBezTo>
                  <a:pt x="3989277" y="1803953"/>
                  <a:pt x="3924515" y="1800010"/>
                  <a:pt x="3859753" y="1796058"/>
                </a:cubicBezTo>
                <a:cubicBezTo>
                  <a:pt x="3871185" y="1717115"/>
                  <a:pt x="3886418" y="1638163"/>
                  <a:pt x="3897850" y="1555267"/>
                </a:cubicBezTo>
                <a:close/>
                <a:moveTo>
                  <a:pt x="3649226" y="1555267"/>
                </a:moveTo>
                <a:cubicBezTo>
                  <a:pt x="3724085" y="1555267"/>
                  <a:pt x="3798934" y="1559051"/>
                  <a:pt x="3873793" y="1559051"/>
                </a:cubicBezTo>
                <a:cubicBezTo>
                  <a:pt x="3862565" y="1642380"/>
                  <a:pt x="3851336" y="1718123"/>
                  <a:pt x="3840108" y="1793874"/>
                </a:cubicBezTo>
                <a:cubicBezTo>
                  <a:pt x="3776477" y="1793874"/>
                  <a:pt x="3712856" y="1790081"/>
                  <a:pt x="3649226" y="1790081"/>
                </a:cubicBezTo>
                <a:cubicBezTo>
                  <a:pt x="3649226" y="1714339"/>
                  <a:pt x="3649226" y="1638587"/>
                  <a:pt x="3649226" y="1555267"/>
                </a:cubicBezTo>
                <a:close/>
                <a:moveTo>
                  <a:pt x="3617238" y="1555267"/>
                </a:moveTo>
                <a:cubicBezTo>
                  <a:pt x="3617238" y="1638587"/>
                  <a:pt x="3621155" y="1714339"/>
                  <a:pt x="3621155" y="1790081"/>
                </a:cubicBezTo>
                <a:cubicBezTo>
                  <a:pt x="3554660" y="1790081"/>
                  <a:pt x="3488156" y="1793874"/>
                  <a:pt x="3421661" y="1793874"/>
                </a:cubicBezTo>
                <a:cubicBezTo>
                  <a:pt x="3406013" y="1718123"/>
                  <a:pt x="3394280" y="1642380"/>
                  <a:pt x="3382548" y="1562844"/>
                </a:cubicBezTo>
                <a:cubicBezTo>
                  <a:pt x="3460775" y="1559051"/>
                  <a:pt x="3539011" y="1555267"/>
                  <a:pt x="3617238" y="1555267"/>
                </a:cubicBezTo>
                <a:close/>
                <a:moveTo>
                  <a:pt x="3355273" y="1555267"/>
                </a:moveTo>
                <a:cubicBezTo>
                  <a:pt x="3370294" y="1638163"/>
                  <a:pt x="3381567" y="1717115"/>
                  <a:pt x="3396588" y="1796058"/>
                </a:cubicBezTo>
                <a:cubicBezTo>
                  <a:pt x="3332736" y="1800010"/>
                  <a:pt x="3268885" y="1803953"/>
                  <a:pt x="3205025" y="1807905"/>
                </a:cubicBezTo>
                <a:cubicBezTo>
                  <a:pt x="3178740" y="1728953"/>
                  <a:pt x="3152446" y="1650001"/>
                  <a:pt x="3129910" y="1567106"/>
                </a:cubicBezTo>
                <a:cubicBezTo>
                  <a:pt x="3205025" y="1563162"/>
                  <a:pt x="3280149" y="1559211"/>
                  <a:pt x="3355273" y="1555267"/>
                </a:cubicBezTo>
                <a:close/>
                <a:moveTo>
                  <a:pt x="816063" y="1499134"/>
                </a:moveTo>
                <a:cubicBezTo>
                  <a:pt x="886821" y="1517666"/>
                  <a:pt x="953845" y="1539910"/>
                  <a:pt x="1024593" y="1565868"/>
                </a:cubicBezTo>
                <a:cubicBezTo>
                  <a:pt x="976187" y="1677091"/>
                  <a:pt x="935226" y="1784609"/>
                  <a:pt x="897987" y="1892127"/>
                </a:cubicBezTo>
                <a:cubicBezTo>
                  <a:pt x="819785" y="1873587"/>
                  <a:pt x="741594" y="1855047"/>
                  <a:pt x="659671" y="1840220"/>
                </a:cubicBezTo>
                <a:cubicBezTo>
                  <a:pt x="708077" y="1725284"/>
                  <a:pt x="756482" y="1614062"/>
                  <a:pt x="816063" y="1499134"/>
                </a:cubicBezTo>
                <a:close/>
                <a:moveTo>
                  <a:pt x="1623771" y="1485095"/>
                </a:moveTo>
                <a:cubicBezTo>
                  <a:pt x="1680108" y="1534711"/>
                  <a:pt x="1740201" y="1591958"/>
                  <a:pt x="1796546" y="1653025"/>
                </a:cubicBezTo>
                <a:cubicBezTo>
                  <a:pt x="1774010" y="1740809"/>
                  <a:pt x="1747716" y="1832413"/>
                  <a:pt x="1728937" y="1920198"/>
                </a:cubicBezTo>
                <a:cubicBezTo>
                  <a:pt x="1661329" y="1866761"/>
                  <a:pt x="1597478" y="1820964"/>
                  <a:pt x="1529869" y="1775158"/>
                </a:cubicBezTo>
                <a:cubicBezTo>
                  <a:pt x="1559920" y="1679743"/>
                  <a:pt x="1589962" y="1580509"/>
                  <a:pt x="1623771" y="1485095"/>
                </a:cubicBezTo>
                <a:close/>
                <a:moveTo>
                  <a:pt x="5109911" y="1457024"/>
                </a:moveTo>
                <a:cubicBezTo>
                  <a:pt x="5198474" y="1480338"/>
                  <a:pt x="5287028" y="1503661"/>
                  <a:pt x="5375591" y="1530866"/>
                </a:cubicBezTo>
                <a:cubicBezTo>
                  <a:pt x="5313985" y="1589173"/>
                  <a:pt x="5248525" y="1651363"/>
                  <a:pt x="5175363" y="1709662"/>
                </a:cubicBezTo>
                <a:cubicBezTo>
                  <a:pt x="5098356" y="1694110"/>
                  <a:pt x="5021349" y="1674677"/>
                  <a:pt x="4940487" y="1659134"/>
                </a:cubicBezTo>
                <a:cubicBezTo>
                  <a:pt x="5002093" y="1593055"/>
                  <a:pt x="5059853" y="1526984"/>
                  <a:pt x="5109911" y="1457024"/>
                </a:cubicBezTo>
                <a:close/>
                <a:moveTo>
                  <a:pt x="2150434" y="1457024"/>
                </a:moveTo>
                <a:cubicBezTo>
                  <a:pt x="2203066" y="1526984"/>
                  <a:pt x="2259464" y="1593055"/>
                  <a:pt x="2315854" y="1659134"/>
                </a:cubicBezTo>
                <a:cubicBezTo>
                  <a:pt x="2240659" y="1674677"/>
                  <a:pt x="2165473" y="1694110"/>
                  <a:pt x="2086521" y="1709662"/>
                </a:cubicBezTo>
                <a:cubicBezTo>
                  <a:pt x="2018850" y="1651363"/>
                  <a:pt x="1954946" y="1589173"/>
                  <a:pt x="1894790" y="1530866"/>
                </a:cubicBezTo>
                <a:cubicBezTo>
                  <a:pt x="1981257" y="1503661"/>
                  <a:pt x="2067725" y="1480338"/>
                  <a:pt x="2150434" y="1457024"/>
                </a:cubicBezTo>
                <a:close/>
                <a:moveTo>
                  <a:pt x="583194" y="1442993"/>
                </a:moveTo>
                <a:cubicBezTo>
                  <a:pt x="655472" y="1454433"/>
                  <a:pt x="727749" y="1469702"/>
                  <a:pt x="800025" y="1488773"/>
                </a:cubicBezTo>
                <a:cubicBezTo>
                  <a:pt x="742964" y="1603240"/>
                  <a:pt x="689705" y="1721518"/>
                  <a:pt x="640255" y="1835985"/>
                </a:cubicBezTo>
                <a:cubicBezTo>
                  <a:pt x="560367" y="1820725"/>
                  <a:pt x="476684" y="1809276"/>
                  <a:pt x="392993" y="1801646"/>
                </a:cubicBezTo>
                <a:cubicBezTo>
                  <a:pt x="450055" y="1679548"/>
                  <a:pt x="514720" y="1561270"/>
                  <a:pt x="583194" y="1442993"/>
                </a:cubicBezTo>
                <a:close/>
                <a:moveTo>
                  <a:pt x="4821387" y="1400882"/>
                </a:moveTo>
                <a:cubicBezTo>
                  <a:pt x="4909145" y="1419457"/>
                  <a:pt x="4996903" y="1438033"/>
                  <a:pt x="5080841" y="1456608"/>
                </a:cubicBezTo>
                <a:cubicBezTo>
                  <a:pt x="5031243" y="1523483"/>
                  <a:pt x="4977823" y="1590358"/>
                  <a:pt x="4920595" y="1653520"/>
                </a:cubicBezTo>
                <a:cubicBezTo>
                  <a:pt x="4840467" y="1638658"/>
                  <a:pt x="4764157" y="1623796"/>
                  <a:pt x="4687849" y="1612647"/>
                </a:cubicBezTo>
                <a:cubicBezTo>
                  <a:pt x="4733638" y="1545772"/>
                  <a:pt x="4779417" y="1475183"/>
                  <a:pt x="4821387" y="1400882"/>
                </a:cubicBezTo>
                <a:close/>
                <a:moveTo>
                  <a:pt x="2450276" y="1400882"/>
                </a:moveTo>
                <a:cubicBezTo>
                  <a:pt x="2491838" y="1475183"/>
                  <a:pt x="2537185" y="1545772"/>
                  <a:pt x="2582531" y="1612647"/>
                </a:cubicBezTo>
                <a:cubicBezTo>
                  <a:pt x="2506957" y="1623796"/>
                  <a:pt x="2427598" y="1638658"/>
                  <a:pt x="2352023" y="1653520"/>
                </a:cubicBezTo>
                <a:cubicBezTo>
                  <a:pt x="2295342" y="1590358"/>
                  <a:pt x="2242445" y="1523483"/>
                  <a:pt x="2189539" y="1456608"/>
                </a:cubicBezTo>
                <a:cubicBezTo>
                  <a:pt x="2276448" y="1438033"/>
                  <a:pt x="2363367" y="1419457"/>
                  <a:pt x="2450276" y="1400882"/>
                </a:cubicBezTo>
                <a:close/>
                <a:moveTo>
                  <a:pt x="4521041" y="1344740"/>
                </a:moveTo>
                <a:cubicBezTo>
                  <a:pt x="4609392" y="1360195"/>
                  <a:pt x="4697743" y="1371794"/>
                  <a:pt x="4786093" y="1391112"/>
                </a:cubicBezTo>
                <a:cubicBezTo>
                  <a:pt x="4743841" y="1464548"/>
                  <a:pt x="4701589" y="1537983"/>
                  <a:pt x="4655490" y="1611418"/>
                </a:cubicBezTo>
                <a:cubicBezTo>
                  <a:pt x="4574823" y="1599818"/>
                  <a:pt x="4498001" y="1588227"/>
                  <a:pt x="4421171" y="1580500"/>
                </a:cubicBezTo>
                <a:cubicBezTo>
                  <a:pt x="4455741" y="1503201"/>
                  <a:pt x="4490319" y="1425902"/>
                  <a:pt x="4521041" y="1344740"/>
                </a:cubicBezTo>
                <a:close/>
                <a:moveTo>
                  <a:pt x="2735441" y="1344740"/>
                </a:moveTo>
                <a:cubicBezTo>
                  <a:pt x="2768684" y="1425902"/>
                  <a:pt x="2801927" y="1503201"/>
                  <a:pt x="2835170" y="1580500"/>
                </a:cubicBezTo>
                <a:cubicBezTo>
                  <a:pt x="2761301" y="1588227"/>
                  <a:pt x="2683728" y="1599818"/>
                  <a:pt x="2609860" y="1611418"/>
                </a:cubicBezTo>
                <a:cubicBezTo>
                  <a:pt x="2565539" y="1537983"/>
                  <a:pt x="2524905" y="1464548"/>
                  <a:pt x="2484279" y="1391112"/>
                </a:cubicBezTo>
                <a:cubicBezTo>
                  <a:pt x="2569235" y="1371794"/>
                  <a:pt x="2654181" y="1360195"/>
                  <a:pt x="2735441" y="1344740"/>
                </a:cubicBezTo>
                <a:close/>
                <a:moveTo>
                  <a:pt x="1426223" y="1330709"/>
                </a:moveTo>
                <a:cubicBezTo>
                  <a:pt x="1486688" y="1372687"/>
                  <a:pt x="1543369" y="1418493"/>
                  <a:pt x="1600050" y="1471921"/>
                </a:cubicBezTo>
                <a:cubicBezTo>
                  <a:pt x="1566038" y="1567344"/>
                  <a:pt x="1535810" y="1666578"/>
                  <a:pt x="1505582" y="1765812"/>
                </a:cubicBezTo>
                <a:cubicBezTo>
                  <a:pt x="1441341" y="1720006"/>
                  <a:pt x="1373317" y="1681847"/>
                  <a:pt x="1305301" y="1643680"/>
                </a:cubicBezTo>
                <a:cubicBezTo>
                  <a:pt x="1343089" y="1540626"/>
                  <a:pt x="1384660" y="1433754"/>
                  <a:pt x="1426223" y="1330709"/>
                </a:cubicBezTo>
                <a:close/>
                <a:moveTo>
                  <a:pt x="4236097" y="1316669"/>
                </a:moveTo>
                <a:cubicBezTo>
                  <a:pt x="4322433" y="1323990"/>
                  <a:pt x="4405018" y="1334970"/>
                  <a:pt x="4491353" y="1345960"/>
                </a:cubicBezTo>
                <a:cubicBezTo>
                  <a:pt x="4461328" y="1422852"/>
                  <a:pt x="4431295" y="1496075"/>
                  <a:pt x="4397512" y="1569307"/>
                </a:cubicBezTo>
                <a:cubicBezTo>
                  <a:pt x="4322433" y="1561978"/>
                  <a:pt x="4243604" y="1554657"/>
                  <a:pt x="4168533" y="1547337"/>
                </a:cubicBezTo>
                <a:cubicBezTo>
                  <a:pt x="4191051" y="1470445"/>
                  <a:pt x="4213579" y="1393552"/>
                  <a:pt x="4236097" y="1316669"/>
                </a:cubicBezTo>
                <a:close/>
                <a:moveTo>
                  <a:pt x="3035052" y="1316669"/>
                </a:moveTo>
                <a:cubicBezTo>
                  <a:pt x="3053610" y="1393552"/>
                  <a:pt x="3075872" y="1470445"/>
                  <a:pt x="3101848" y="1547337"/>
                </a:cubicBezTo>
                <a:cubicBezTo>
                  <a:pt x="3023921" y="1554657"/>
                  <a:pt x="2949717" y="1561978"/>
                  <a:pt x="2875503" y="1569307"/>
                </a:cubicBezTo>
                <a:cubicBezTo>
                  <a:pt x="2842110" y="1496075"/>
                  <a:pt x="2808708" y="1422852"/>
                  <a:pt x="2779028" y="1345960"/>
                </a:cubicBezTo>
                <a:cubicBezTo>
                  <a:pt x="2864372" y="1334970"/>
                  <a:pt x="2949717" y="1323990"/>
                  <a:pt x="3035052" y="1316669"/>
                </a:cubicBezTo>
                <a:close/>
                <a:moveTo>
                  <a:pt x="3935876" y="1288598"/>
                </a:moveTo>
                <a:cubicBezTo>
                  <a:pt x="4022785" y="1292312"/>
                  <a:pt x="4109695" y="1299738"/>
                  <a:pt x="4196613" y="1307174"/>
                </a:cubicBezTo>
                <a:cubicBezTo>
                  <a:pt x="4173935" y="1388911"/>
                  <a:pt x="4155041" y="1466926"/>
                  <a:pt x="4132373" y="1541236"/>
                </a:cubicBezTo>
                <a:cubicBezTo>
                  <a:pt x="4056797" y="1537523"/>
                  <a:pt x="3977439" y="1533801"/>
                  <a:pt x="3901864" y="1530088"/>
                </a:cubicBezTo>
                <a:cubicBezTo>
                  <a:pt x="3913198" y="1452064"/>
                  <a:pt x="3924533" y="1370335"/>
                  <a:pt x="3935876" y="1288598"/>
                </a:cubicBezTo>
                <a:close/>
                <a:moveTo>
                  <a:pt x="3652886" y="1288598"/>
                </a:moveTo>
                <a:cubicBezTo>
                  <a:pt x="3733439" y="1288598"/>
                  <a:pt x="3817651" y="1292365"/>
                  <a:pt x="3901864" y="1296140"/>
                </a:cubicBezTo>
                <a:cubicBezTo>
                  <a:pt x="3894543" y="1379097"/>
                  <a:pt x="3883554" y="1458279"/>
                  <a:pt x="3872573" y="1541236"/>
                </a:cubicBezTo>
                <a:cubicBezTo>
                  <a:pt x="3799341" y="1537461"/>
                  <a:pt x="3722449" y="1533695"/>
                  <a:pt x="3649226" y="1533695"/>
                </a:cubicBezTo>
                <a:cubicBezTo>
                  <a:pt x="3649226" y="1454504"/>
                  <a:pt x="3649226" y="1371556"/>
                  <a:pt x="3652886" y="1288598"/>
                </a:cubicBezTo>
                <a:close/>
                <a:moveTo>
                  <a:pt x="3621155" y="1288598"/>
                </a:moveTo>
                <a:cubicBezTo>
                  <a:pt x="3621155" y="1371556"/>
                  <a:pt x="3621155" y="1454504"/>
                  <a:pt x="3621155" y="1533695"/>
                </a:cubicBezTo>
                <a:cubicBezTo>
                  <a:pt x="3543856" y="1533695"/>
                  <a:pt x="3466557" y="1537461"/>
                  <a:pt x="3385395" y="1541236"/>
                </a:cubicBezTo>
                <a:cubicBezTo>
                  <a:pt x="3373804" y="1462045"/>
                  <a:pt x="3366068" y="1379097"/>
                  <a:pt x="3354477" y="1296140"/>
                </a:cubicBezTo>
                <a:cubicBezTo>
                  <a:pt x="3443367" y="1292365"/>
                  <a:pt x="3532265" y="1288598"/>
                  <a:pt x="3621155" y="1288598"/>
                </a:cubicBezTo>
                <a:close/>
                <a:moveTo>
                  <a:pt x="3320473" y="1288598"/>
                </a:moveTo>
                <a:cubicBezTo>
                  <a:pt x="3331808" y="1373624"/>
                  <a:pt x="3343151" y="1458650"/>
                  <a:pt x="3354486" y="1539813"/>
                </a:cubicBezTo>
                <a:cubicBezTo>
                  <a:pt x="3278911" y="1543676"/>
                  <a:pt x="3203327" y="1547540"/>
                  <a:pt x="3127753" y="1555276"/>
                </a:cubicBezTo>
                <a:cubicBezTo>
                  <a:pt x="3101299" y="1474114"/>
                  <a:pt x="3082406" y="1392951"/>
                  <a:pt x="3059737" y="1307916"/>
                </a:cubicBezTo>
                <a:cubicBezTo>
                  <a:pt x="3146646" y="1300189"/>
                  <a:pt x="3233564" y="1292462"/>
                  <a:pt x="3320473" y="1288598"/>
                </a:cubicBezTo>
                <a:close/>
                <a:moveTo>
                  <a:pt x="5267975" y="1246488"/>
                </a:moveTo>
                <a:lnTo>
                  <a:pt x="5525800" y="1326611"/>
                </a:lnTo>
                <a:lnTo>
                  <a:pt x="5525800" y="1369778"/>
                </a:lnTo>
                <a:lnTo>
                  <a:pt x="5386297" y="1513165"/>
                </a:lnTo>
                <a:cubicBezTo>
                  <a:pt x="5298513" y="1486872"/>
                  <a:pt x="5210728" y="1464335"/>
                  <a:pt x="5122943" y="1445556"/>
                </a:cubicBezTo>
                <a:cubicBezTo>
                  <a:pt x="5176380" y="1377948"/>
                  <a:pt x="5222177" y="1310339"/>
                  <a:pt x="5267975" y="1246488"/>
                </a:cubicBezTo>
                <a:close/>
                <a:moveTo>
                  <a:pt x="1993043" y="1246488"/>
                </a:moveTo>
                <a:cubicBezTo>
                  <a:pt x="2037364" y="1310339"/>
                  <a:pt x="2081685" y="1377948"/>
                  <a:pt x="2133397" y="1445556"/>
                </a:cubicBezTo>
                <a:cubicBezTo>
                  <a:pt x="2048442" y="1464335"/>
                  <a:pt x="1959800" y="1486872"/>
                  <a:pt x="1874853" y="1513165"/>
                </a:cubicBezTo>
                <a:cubicBezTo>
                  <a:pt x="1819445" y="1456820"/>
                  <a:pt x="1764046" y="1396726"/>
                  <a:pt x="1712334" y="1336633"/>
                </a:cubicBezTo>
                <a:cubicBezTo>
                  <a:pt x="1804671" y="1302824"/>
                  <a:pt x="1900705" y="1272781"/>
                  <a:pt x="1993043" y="1246488"/>
                </a:cubicBezTo>
                <a:close/>
                <a:moveTo>
                  <a:pt x="1223636" y="1190354"/>
                </a:moveTo>
                <a:cubicBezTo>
                  <a:pt x="1284878" y="1225003"/>
                  <a:pt x="1342302" y="1259661"/>
                  <a:pt x="1403545" y="1302019"/>
                </a:cubicBezTo>
                <a:cubicBezTo>
                  <a:pt x="1357606" y="1409829"/>
                  <a:pt x="1315504" y="1517639"/>
                  <a:pt x="1273393" y="1625458"/>
                </a:cubicBezTo>
                <a:cubicBezTo>
                  <a:pt x="1204494" y="1586954"/>
                  <a:pt x="1135594" y="1556151"/>
                  <a:pt x="1066695" y="1529195"/>
                </a:cubicBezTo>
                <a:cubicBezTo>
                  <a:pt x="1116453" y="1417530"/>
                  <a:pt x="1166220" y="1302019"/>
                  <a:pt x="1223636" y="1190354"/>
                </a:cubicBezTo>
                <a:close/>
                <a:moveTo>
                  <a:pt x="4943405" y="1162275"/>
                </a:moveTo>
                <a:cubicBezTo>
                  <a:pt x="5039403" y="1184192"/>
                  <a:pt x="5139238" y="1206110"/>
                  <a:pt x="5235236" y="1235339"/>
                </a:cubicBezTo>
                <a:cubicBezTo>
                  <a:pt x="5193001" y="1301091"/>
                  <a:pt x="5143075" y="1366843"/>
                  <a:pt x="5093157" y="1428953"/>
                </a:cubicBezTo>
                <a:cubicBezTo>
                  <a:pt x="5004843" y="1410687"/>
                  <a:pt x="4916527" y="1392421"/>
                  <a:pt x="4828203" y="1374155"/>
                </a:cubicBezTo>
                <a:cubicBezTo>
                  <a:pt x="4870447" y="1304742"/>
                  <a:pt x="4908845" y="1231678"/>
                  <a:pt x="4943405" y="1162275"/>
                </a:cubicBezTo>
                <a:close/>
                <a:moveTo>
                  <a:pt x="2316915" y="1162275"/>
                </a:moveTo>
                <a:cubicBezTo>
                  <a:pt x="2350281" y="1231678"/>
                  <a:pt x="2387353" y="1304742"/>
                  <a:pt x="2428137" y="1374155"/>
                </a:cubicBezTo>
                <a:cubicBezTo>
                  <a:pt x="2342863" y="1392421"/>
                  <a:pt x="2257590" y="1410687"/>
                  <a:pt x="2172325" y="1428953"/>
                </a:cubicBezTo>
                <a:cubicBezTo>
                  <a:pt x="2120418" y="1366843"/>
                  <a:pt x="2075929" y="1301091"/>
                  <a:pt x="2035145" y="1235339"/>
                </a:cubicBezTo>
                <a:cubicBezTo>
                  <a:pt x="2127827" y="1206110"/>
                  <a:pt x="2220519" y="1184192"/>
                  <a:pt x="2316915" y="1162275"/>
                </a:cubicBezTo>
                <a:close/>
                <a:moveTo>
                  <a:pt x="1030234" y="1106142"/>
                </a:moveTo>
                <a:cubicBezTo>
                  <a:pt x="1090424" y="1129102"/>
                  <a:pt x="1146859" y="1155900"/>
                  <a:pt x="1207049" y="1190354"/>
                </a:cubicBezTo>
                <a:cubicBezTo>
                  <a:pt x="1150615" y="1301356"/>
                  <a:pt x="1097949" y="1412366"/>
                  <a:pt x="1049039" y="1527205"/>
                </a:cubicBezTo>
                <a:cubicBezTo>
                  <a:pt x="981324" y="1500407"/>
                  <a:pt x="909842" y="1477438"/>
                  <a:pt x="842127" y="1454477"/>
                </a:cubicBezTo>
                <a:cubicBezTo>
                  <a:pt x="898561" y="1339639"/>
                  <a:pt x="962509" y="1220972"/>
                  <a:pt x="1030234" y="1106142"/>
                </a:cubicBezTo>
                <a:close/>
                <a:moveTo>
                  <a:pt x="4618525" y="1092102"/>
                </a:moveTo>
                <a:cubicBezTo>
                  <a:pt x="4719067" y="1107273"/>
                  <a:pt x="4815747" y="1126238"/>
                  <a:pt x="4912417" y="1149004"/>
                </a:cubicBezTo>
                <a:cubicBezTo>
                  <a:pt x="4877617" y="1224871"/>
                  <a:pt x="4838945" y="1300737"/>
                  <a:pt x="4800274" y="1372811"/>
                </a:cubicBezTo>
                <a:cubicBezTo>
                  <a:pt x="4711331" y="1357639"/>
                  <a:pt x="4622397" y="1342459"/>
                  <a:pt x="4533455" y="1331080"/>
                </a:cubicBezTo>
                <a:cubicBezTo>
                  <a:pt x="4564390" y="1251421"/>
                  <a:pt x="4591462" y="1171761"/>
                  <a:pt x="4618525" y="1092102"/>
                </a:cubicBezTo>
                <a:close/>
                <a:moveTo>
                  <a:pt x="2647983" y="1092102"/>
                </a:moveTo>
                <a:cubicBezTo>
                  <a:pt x="2675055" y="1171761"/>
                  <a:pt x="2705991" y="1251421"/>
                  <a:pt x="2736926" y="1331080"/>
                </a:cubicBezTo>
                <a:cubicBezTo>
                  <a:pt x="2647983" y="1342459"/>
                  <a:pt x="2559049" y="1357639"/>
                  <a:pt x="2470107" y="1372811"/>
                </a:cubicBezTo>
                <a:cubicBezTo>
                  <a:pt x="2427571" y="1300737"/>
                  <a:pt x="2392763" y="1224871"/>
                  <a:pt x="2357965" y="1149004"/>
                </a:cubicBezTo>
                <a:cubicBezTo>
                  <a:pt x="2454635" y="1126238"/>
                  <a:pt x="2551313" y="1107273"/>
                  <a:pt x="2647983" y="1092102"/>
                </a:cubicBezTo>
                <a:close/>
                <a:moveTo>
                  <a:pt x="4297942" y="1035960"/>
                </a:moveTo>
                <a:cubicBezTo>
                  <a:pt x="4390483" y="1047339"/>
                  <a:pt x="4483025" y="1058717"/>
                  <a:pt x="4575565" y="1077682"/>
                </a:cubicBezTo>
                <a:cubicBezTo>
                  <a:pt x="4553357" y="1157341"/>
                  <a:pt x="4523747" y="1237010"/>
                  <a:pt x="4497833" y="1316669"/>
                </a:cubicBezTo>
                <a:cubicBezTo>
                  <a:pt x="4408988" y="1305290"/>
                  <a:pt x="4323855" y="1293903"/>
                  <a:pt x="4238715" y="1286317"/>
                </a:cubicBezTo>
                <a:cubicBezTo>
                  <a:pt x="4260924" y="1202865"/>
                  <a:pt x="4279429" y="1119412"/>
                  <a:pt x="4297942" y="1035960"/>
                </a:cubicBezTo>
                <a:close/>
                <a:moveTo>
                  <a:pt x="2973827" y="1035960"/>
                </a:moveTo>
                <a:cubicBezTo>
                  <a:pt x="2993109" y="1119412"/>
                  <a:pt x="3012383" y="1202865"/>
                  <a:pt x="3031666" y="1286317"/>
                </a:cubicBezTo>
                <a:cubicBezTo>
                  <a:pt x="2942980" y="1293903"/>
                  <a:pt x="2854293" y="1305290"/>
                  <a:pt x="2765607" y="1316669"/>
                </a:cubicBezTo>
                <a:cubicBezTo>
                  <a:pt x="2734760" y="1237010"/>
                  <a:pt x="2707767" y="1157341"/>
                  <a:pt x="2680775" y="1077682"/>
                </a:cubicBezTo>
                <a:cubicBezTo>
                  <a:pt x="2781026" y="1058717"/>
                  <a:pt x="2877431" y="1047339"/>
                  <a:pt x="2973827" y="1035960"/>
                </a:cubicBezTo>
                <a:close/>
                <a:moveTo>
                  <a:pt x="833428" y="1035960"/>
                </a:moveTo>
                <a:cubicBezTo>
                  <a:pt x="893725" y="1051317"/>
                  <a:pt x="950255" y="1066675"/>
                  <a:pt x="1010561" y="1089715"/>
                </a:cubicBezTo>
                <a:cubicBezTo>
                  <a:pt x="938957" y="1208753"/>
                  <a:pt x="874884" y="1323954"/>
                  <a:pt x="814578" y="1442993"/>
                </a:cubicBezTo>
                <a:cubicBezTo>
                  <a:pt x="746739" y="1423789"/>
                  <a:pt x="675135" y="1408432"/>
                  <a:pt x="603529" y="1396912"/>
                </a:cubicBezTo>
                <a:cubicBezTo>
                  <a:pt x="675135" y="1274037"/>
                  <a:pt x="750514" y="1154999"/>
                  <a:pt x="833428" y="1035960"/>
                </a:cubicBezTo>
                <a:close/>
                <a:moveTo>
                  <a:pt x="5396703" y="1021920"/>
                </a:moveTo>
                <a:lnTo>
                  <a:pt x="5525800" y="1068027"/>
                </a:lnTo>
                <a:lnTo>
                  <a:pt x="5525800" y="1301744"/>
                </a:lnTo>
                <a:lnTo>
                  <a:pt x="5423656" y="1267233"/>
                </a:lnTo>
                <a:cubicBezTo>
                  <a:pt x="5374563" y="1251377"/>
                  <a:pt x="5325470" y="1236453"/>
                  <a:pt x="5277338" y="1223394"/>
                </a:cubicBezTo>
                <a:cubicBezTo>
                  <a:pt x="5319697" y="1156236"/>
                  <a:pt x="5362046" y="1089078"/>
                  <a:pt x="5396703" y="1021920"/>
                </a:cubicBezTo>
                <a:close/>
                <a:moveTo>
                  <a:pt x="1863492" y="1021920"/>
                </a:moveTo>
                <a:cubicBezTo>
                  <a:pt x="1897027" y="1089078"/>
                  <a:pt x="1934284" y="1156236"/>
                  <a:pt x="1979003" y="1223394"/>
                </a:cubicBezTo>
                <a:cubicBezTo>
                  <a:pt x="1882121" y="1249511"/>
                  <a:pt x="1788961" y="1283090"/>
                  <a:pt x="1692087" y="1316669"/>
                </a:cubicBezTo>
                <a:cubicBezTo>
                  <a:pt x="1643646" y="1256973"/>
                  <a:pt x="1598927" y="1201008"/>
                  <a:pt x="1557940" y="1141312"/>
                </a:cubicBezTo>
                <a:cubicBezTo>
                  <a:pt x="1658544" y="1096540"/>
                  <a:pt x="1759157" y="1059230"/>
                  <a:pt x="1863492" y="1021920"/>
                </a:cubicBezTo>
                <a:close/>
                <a:moveTo>
                  <a:pt x="3974707" y="1007889"/>
                </a:moveTo>
                <a:cubicBezTo>
                  <a:pt x="4070785" y="1011735"/>
                  <a:pt x="4166862" y="1023264"/>
                  <a:pt x="4266785" y="1034802"/>
                </a:cubicBezTo>
                <a:cubicBezTo>
                  <a:pt x="4247565" y="1119404"/>
                  <a:pt x="4228353" y="1203997"/>
                  <a:pt x="4209141" y="1288598"/>
                </a:cubicBezTo>
                <a:cubicBezTo>
                  <a:pt x="4120746" y="1280906"/>
                  <a:pt x="4032351" y="1273215"/>
                  <a:pt x="3943966" y="1269368"/>
                </a:cubicBezTo>
                <a:cubicBezTo>
                  <a:pt x="3955495" y="1184776"/>
                  <a:pt x="3963178" y="1096328"/>
                  <a:pt x="3974707" y="1007889"/>
                </a:cubicBezTo>
                <a:close/>
                <a:moveTo>
                  <a:pt x="3281625" y="1007889"/>
                </a:moveTo>
                <a:cubicBezTo>
                  <a:pt x="3293154" y="1096328"/>
                  <a:pt x="3300846" y="1184776"/>
                  <a:pt x="3312375" y="1269368"/>
                </a:cubicBezTo>
                <a:cubicBezTo>
                  <a:pt x="3223981" y="1273215"/>
                  <a:pt x="3135595" y="1280906"/>
                  <a:pt x="3047200" y="1288598"/>
                </a:cubicBezTo>
                <a:cubicBezTo>
                  <a:pt x="3027988" y="1203997"/>
                  <a:pt x="3008767" y="1119404"/>
                  <a:pt x="2989555" y="1034802"/>
                </a:cubicBezTo>
                <a:cubicBezTo>
                  <a:pt x="3089479" y="1023264"/>
                  <a:pt x="3185547" y="1015581"/>
                  <a:pt x="3281625" y="1007889"/>
                </a:cubicBezTo>
                <a:close/>
                <a:moveTo>
                  <a:pt x="3649226" y="993849"/>
                </a:moveTo>
                <a:cubicBezTo>
                  <a:pt x="3741563" y="993849"/>
                  <a:pt x="3833901" y="997607"/>
                  <a:pt x="3929935" y="1001356"/>
                </a:cubicBezTo>
                <a:cubicBezTo>
                  <a:pt x="3922543" y="1091501"/>
                  <a:pt x="3911465" y="1174140"/>
                  <a:pt x="3904083" y="1260527"/>
                </a:cubicBezTo>
                <a:cubicBezTo>
                  <a:pt x="3819128" y="1253012"/>
                  <a:pt x="3734172" y="1253012"/>
                  <a:pt x="3649226" y="1253012"/>
                </a:cubicBezTo>
                <a:cubicBezTo>
                  <a:pt x="3649226" y="1166625"/>
                  <a:pt x="3649226" y="1083995"/>
                  <a:pt x="3649226" y="993849"/>
                </a:cubicBezTo>
                <a:close/>
                <a:moveTo>
                  <a:pt x="3617327" y="993849"/>
                </a:moveTo>
                <a:cubicBezTo>
                  <a:pt x="3617327" y="1083995"/>
                  <a:pt x="3617327" y="1166625"/>
                  <a:pt x="3621155" y="1253012"/>
                </a:cubicBezTo>
                <a:cubicBezTo>
                  <a:pt x="3533114" y="1253012"/>
                  <a:pt x="3441245" y="1256770"/>
                  <a:pt x="3353204" y="1260527"/>
                </a:cubicBezTo>
                <a:cubicBezTo>
                  <a:pt x="3345547" y="1174140"/>
                  <a:pt x="3334063" y="1091501"/>
                  <a:pt x="3326406" y="1001356"/>
                </a:cubicBezTo>
                <a:cubicBezTo>
                  <a:pt x="3422103" y="997607"/>
                  <a:pt x="3521629" y="993849"/>
                  <a:pt x="3617327" y="993849"/>
                </a:cubicBezTo>
                <a:close/>
                <a:moveTo>
                  <a:pt x="5052505" y="909637"/>
                </a:moveTo>
                <a:cubicBezTo>
                  <a:pt x="5154268" y="940130"/>
                  <a:pt x="5256022" y="970632"/>
                  <a:pt x="5361551" y="1008747"/>
                </a:cubicBezTo>
                <a:cubicBezTo>
                  <a:pt x="5323861" y="1077364"/>
                  <a:pt x="5286179" y="1149800"/>
                  <a:pt x="5244723" y="1218417"/>
                </a:cubicBezTo>
                <a:cubicBezTo>
                  <a:pt x="5146727" y="1187914"/>
                  <a:pt x="5052505" y="1161232"/>
                  <a:pt x="4954518" y="1138359"/>
                </a:cubicBezTo>
                <a:cubicBezTo>
                  <a:pt x="4992209" y="1062121"/>
                  <a:pt x="5022357" y="985875"/>
                  <a:pt x="5052505" y="909637"/>
                </a:cubicBezTo>
                <a:close/>
                <a:moveTo>
                  <a:pt x="2220757" y="909637"/>
                </a:moveTo>
                <a:cubicBezTo>
                  <a:pt x="2251189" y="985875"/>
                  <a:pt x="2281629" y="1062121"/>
                  <a:pt x="2315863" y="1138359"/>
                </a:cubicBezTo>
                <a:cubicBezTo>
                  <a:pt x="2220757" y="1161232"/>
                  <a:pt x="2121859" y="1187914"/>
                  <a:pt x="2026754" y="1218417"/>
                </a:cubicBezTo>
                <a:cubicBezTo>
                  <a:pt x="1984909" y="1149800"/>
                  <a:pt x="1943063" y="1077364"/>
                  <a:pt x="1908830" y="1008747"/>
                </a:cubicBezTo>
                <a:cubicBezTo>
                  <a:pt x="2011539" y="970632"/>
                  <a:pt x="2118049" y="940130"/>
                  <a:pt x="2220757" y="909637"/>
                </a:cubicBezTo>
                <a:close/>
                <a:moveTo>
                  <a:pt x="4702994" y="811393"/>
                </a:moveTo>
                <a:cubicBezTo>
                  <a:pt x="4804305" y="833982"/>
                  <a:pt x="4909366" y="860347"/>
                  <a:pt x="5010669" y="890469"/>
                </a:cubicBezTo>
                <a:cubicBezTo>
                  <a:pt x="4984401" y="965779"/>
                  <a:pt x="4950637" y="1044854"/>
                  <a:pt x="4920621" y="1120173"/>
                </a:cubicBezTo>
                <a:cubicBezTo>
                  <a:pt x="4823067" y="1097575"/>
                  <a:pt x="4729261" y="1074985"/>
                  <a:pt x="4631707" y="1059920"/>
                </a:cubicBezTo>
                <a:cubicBezTo>
                  <a:pt x="4657975" y="977078"/>
                  <a:pt x="4680485" y="894235"/>
                  <a:pt x="4702994" y="811393"/>
                </a:cubicBezTo>
                <a:close/>
                <a:moveTo>
                  <a:pt x="2567387" y="811393"/>
                </a:moveTo>
                <a:cubicBezTo>
                  <a:pt x="2586139" y="894235"/>
                  <a:pt x="2612406" y="977078"/>
                  <a:pt x="2638673" y="1059920"/>
                </a:cubicBezTo>
                <a:cubicBezTo>
                  <a:pt x="2541119" y="1074985"/>
                  <a:pt x="2447314" y="1097575"/>
                  <a:pt x="2349760" y="1120173"/>
                </a:cubicBezTo>
                <a:cubicBezTo>
                  <a:pt x="2315995" y="1044854"/>
                  <a:pt x="2285979" y="965779"/>
                  <a:pt x="2259712" y="890469"/>
                </a:cubicBezTo>
                <a:cubicBezTo>
                  <a:pt x="2361015" y="860347"/>
                  <a:pt x="2462326" y="833982"/>
                  <a:pt x="2567387" y="811393"/>
                </a:cubicBezTo>
                <a:close/>
                <a:moveTo>
                  <a:pt x="5508731" y="783322"/>
                </a:moveTo>
                <a:lnTo>
                  <a:pt x="5525800" y="791544"/>
                </a:lnTo>
                <a:lnTo>
                  <a:pt x="5525800" y="1033253"/>
                </a:lnTo>
                <a:lnTo>
                  <a:pt x="5417693" y="991489"/>
                </a:lnTo>
                <a:cubicBezTo>
                  <a:pt x="5451837" y="923358"/>
                  <a:pt x="5482181" y="855228"/>
                  <a:pt x="5508731" y="783322"/>
                </a:cubicBezTo>
                <a:close/>
                <a:moveTo>
                  <a:pt x="1755567" y="783322"/>
                </a:moveTo>
                <a:cubicBezTo>
                  <a:pt x="1786644" y="855228"/>
                  <a:pt x="1817721" y="923358"/>
                  <a:pt x="1852688" y="991489"/>
                </a:cubicBezTo>
                <a:cubicBezTo>
                  <a:pt x="1743915" y="1029338"/>
                  <a:pt x="1639022" y="1070971"/>
                  <a:pt x="1530249" y="1120173"/>
                </a:cubicBezTo>
                <a:cubicBezTo>
                  <a:pt x="1487510" y="1059611"/>
                  <a:pt x="1452552" y="999057"/>
                  <a:pt x="1417585" y="942287"/>
                </a:cubicBezTo>
                <a:cubicBezTo>
                  <a:pt x="1530249" y="885509"/>
                  <a:pt x="1642904" y="832524"/>
                  <a:pt x="1755567" y="783322"/>
                </a:cubicBezTo>
                <a:close/>
                <a:moveTo>
                  <a:pt x="4341441" y="755251"/>
                </a:moveTo>
                <a:cubicBezTo>
                  <a:pt x="4450144" y="770494"/>
                  <a:pt x="4554965" y="789555"/>
                  <a:pt x="4659778" y="812428"/>
                </a:cubicBezTo>
                <a:cubicBezTo>
                  <a:pt x="4640371" y="896295"/>
                  <a:pt x="4617075" y="980163"/>
                  <a:pt x="4589897" y="1064031"/>
                </a:cubicBezTo>
                <a:cubicBezTo>
                  <a:pt x="4492847" y="1044969"/>
                  <a:pt x="4391915" y="1029718"/>
                  <a:pt x="4294857" y="1018287"/>
                </a:cubicBezTo>
                <a:cubicBezTo>
                  <a:pt x="4310391" y="934419"/>
                  <a:pt x="4329797" y="846740"/>
                  <a:pt x="4341441" y="755251"/>
                </a:cubicBezTo>
                <a:close/>
                <a:moveTo>
                  <a:pt x="2913477" y="755251"/>
                </a:moveTo>
                <a:cubicBezTo>
                  <a:pt x="2928250" y="846740"/>
                  <a:pt x="2943024" y="934419"/>
                  <a:pt x="2961493" y="1018287"/>
                </a:cubicBezTo>
                <a:cubicBezTo>
                  <a:pt x="2865460" y="1029718"/>
                  <a:pt x="2773122" y="1044969"/>
                  <a:pt x="2680775" y="1064031"/>
                </a:cubicBezTo>
                <a:cubicBezTo>
                  <a:pt x="2654923" y="980163"/>
                  <a:pt x="2632759" y="896295"/>
                  <a:pt x="2610603" y="812428"/>
                </a:cubicBezTo>
                <a:cubicBezTo>
                  <a:pt x="2714018" y="789555"/>
                  <a:pt x="2813747" y="770494"/>
                  <a:pt x="2913477" y="755251"/>
                </a:cubicBezTo>
                <a:close/>
                <a:moveTo>
                  <a:pt x="5525800" y="734652"/>
                </a:moveTo>
                <a:lnTo>
                  <a:pt x="5525800" y="765976"/>
                </a:lnTo>
                <a:lnTo>
                  <a:pt x="5515936" y="761263"/>
                </a:lnTo>
                <a:close/>
                <a:moveTo>
                  <a:pt x="3998534" y="713140"/>
                </a:moveTo>
                <a:cubicBezTo>
                  <a:pt x="4100721" y="720700"/>
                  <a:pt x="4202907" y="732034"/>
                  <a:pt x="4308887" y="747144"/>
                </a:cubicBezTo>
                <a:cubicBezTo>
                  <a:pt x="4293751" y="834062"/>
                  <a:pt x="4278607" y="924755"/>
                  <a:pt x="4263470" y="1007889"/>
                </a:cubicBezTo>
                <a:cubicBezTo>
                  <a:pt x="4165059" y="996555"/>
                  <a:pt x="4070439" y="988996"/>
                  <a:pt x="3972037" y="981436"/>
                </a:cubicBezTo>
                <a:cubicBezTo>
                  <a:pt x="3983389" y="894518"/>
                  <a:pt x="3990957" y="803834"/>
                  <a:pt x="3998534" y="713140"/>
                </a:cubicBezTo>
                <a:close/>
                <a:moveTo>
                  <a:pt x="3257807" y="713140"/>
                </a:moveTo>
                <a:cubicBezTo>
                  <a:pt x="3265375" y="803834"/>
                  <a:pt x="3272952" y="894518"/>
                  <a:pt x="3284304" y="985211"/>
                </a:cubicBezTo>
                <a:cubicBezTo>
                  <a:pt x="3185901" y="988996"/>
                  <a:pt x="3091273" y="1000330"/>
                  <a:pt x="2992871" y="1007889"/>
                </a:cubicBezTo>
                <a:cubicBezTo>
                  <a:pt x="2977735" y="924755"/>
                  <a:pt x="2962589" y="837837"/>
                  <a:pt x="2947453" y="747144"/>
                </a:cubicBezTo>
                <a:cubicBezTo>
                  <a:pt x="3049640" y="732034"/>
                  <a:pt x="3155620" y="720700"/>
                  <a:pt x="3257807" y="713140"/>
                </a:cubicBezTo>
                <a:close/>
                <a:moveTo>
                  <a:pt x="3649226" y="699109"/>
                </a:moveTo>
                <a:cubicBezTo>
                  <a:pt x="3754657" y="702849"/>
                  <a:pt x="3856331" y="706589"/>
                  <a:pt x="3958006" y="710338"/>
                </a:cubicBezTo>
                <a:cubicBezTo>
                  <a:pt x="3950473" y="803904"/>
                  <a:pt x="3942940" y="889991"/>
                  <a:pt x="3935407" y="979818"/>
                </a:cubicBezTo>
                <a:cubicBezTo>
                  <a:pt x="3841275" y="972330"/>
                  <a:pt x="3743367" y="972330"/>
                  <a:pt x="3649226" y="972330"/>
                </a:cubicBezTo>
                <a:cubicBezTo>
                  <a:pt x="3649226" y="882503"/>
                  <a:pt x="3649226" y="792676"/>
                  <a:pt x="3649226" y="699109"/>
                </a:cubicBezTo>
                <a:close/>
                <a:moveTo>
                  <a:pt x="3607115" y="699109"/>
                </a:moveTo>
                <a:cubicBezTo>
                  <a:pt x="3607115" y="792676"/>
                  <a:pt x="3607115" y="882503"/>
                  <a:pt x="3607115" y="972330"/>
                </a:cubicBezTo>
                <a:cubicBezTo>
                  <a:pt x="3512973" y="972330"/>
                  <a:pt x="3415066" y="972330"/>
                  <a:pt x="3320925" y="979818"/>
                </a:cubicBezTo>
                <a:cubicBezTo>
                  <a:pt x="3309634" y="893731"/>
                  <a:pt x="3302101" y="803904"/>
                  <a:pt x="3298335" y="710338"/>
                </a:cubicBezTo>
                <a:cubicBezTo>
                  <a:pt x="3400009" y="706589"/>
                  <a:pt x="3501675" y="702849"/>
                  <a:pt x="3607115" y="699109"/>
                </a:cubicBezTo>
                <a:close/>
                <a:moveTo>
                  <a:pt x="5142881" y="628928"/>
                </a:moveTo>
                <a:cubicBezTo>
                  <a:pt x="5253201" y="670093"/>
                  <a:pt x="5363523" y="711266"/>
                  <a:pt x="5473835" y="756179"/>
                </a:cubicBezTo>
                <a:cubicBezTo>
                  <a:pt x="5447205" y="827290"/>
                  <a:pt x="5416773" y="898408"/>
                  <a:pt x="5382539" y="965779"/>
                </a:cubicBezTo>
                <a:cubicBezTo>
                  <a:pt x="5276029" y="928345"/>
                  <a:pt x="5173312" y="894660"/>
                  <a:pt x="5066802" y="864723"/>
                </a:cubicBezTo>
                <a:cubicBezTo>
                  <a:pt x="5097233" y="786125"/>
                  <a:pt x="5120061" y="711266"/>
                  <a:pt x="5142881" y="628928"/>
                </a:cubicBezTo>
                <a:close/>
                <a:moveTo>
                  <a:pt x="2130621" y="628928"/>
                </a:moveTo>
                <a:cubicBezTo>
                  <a:pt x="2153661" y="711266"/>
                  <a:pt x="2176701" y="786125"/>
                  <a:pt x="2203579" y="864723"/>
                </a:cubicBezTo>
                <a:cubicBezTo>
                  <a:pt x="2099898" y="894660"/>
                  <a:pt x="1992380" y="928345"/>
                  <a:pt x="1888707" y="965779"/>
                </a:cubicBezTo>
                <a:cubicBezTo>
                  <a:pt x="1854147" y="898408"/>
                  <a:pt x="1823424" y="827290"/>
                  <a:pt x="1796546" y="756179"/>
                </a:cubicBezTo>
                <a:cubicBezTo>
                  <a:pt x="1907902" y="711266"/>
                  <a:pt x="2019266" y="670093"/>
                  <a:pt x="2130621" y="628928"/>
                </a:cubicBezTo>
                <a:close/>
                <a:moveTo>
                  <a:pt x="1673185" y="544715"/>
                </a:moveTo>
                <a:cubicBezTo>
                  <a:pt x="1691858" y="618186"/>
                  <a:pt x="1714261" y="691656"/>
                  <a:pt x="1740405" y="761263"/>
                </a:cubicBezTo>
                <a:cubicBezTo>
                  <a:pt x="1632109" y="811534"/>
                  <a:pt x="1523821" y="865669"/>
                  <a:pt x="1415525" y="923677"/>
                </a:cubicBezTo>
                <a:cubicBezTo>
                  <a:pt x="1385651" y="865669"/>
                  <a:pt x="1355776" y="803798"/>
                  <a:pt x="1333372" y="741927"/>
                </a:cubicBezTo>
                <a:cubicBezTo>
                  <a:pt x="1449131" y="672320"/>
                  <a:pt x="1561158" y="606586"/>
                  <a:pt x="1673185" y="544715"/>
                </a:cubicBezTo>
                <a:close/>
                <a:moveTo>
                  <a:pt x="4771655" y="516644"/>
                </a:moveTo>
                <a:cubicBezTo>
                  <a:pt x="4879395" y="546581"/>
                  <a:pt x="4987143" y="580266"/>
                  <a:pt x="5094881" y="617699"/>
                </a:cubicBezTo>
                <a:cubicBezTo>
                  <a:pt x="5072593" y="696298"/>
                  <a:pt x="5050295" y="774896"/>
                  <a:pt x="5024293" y="853495"/>
                </a:cubicBezTo>
                <a:cubicBezTo>
                  <a:pt x="4920267" y="823550"/>
                  <a:pt x="4816233" y="797353"/>
                  <a:pt x="4715920" y="771148"/>
                </a:cubicBezTo>
                <a:cubicBezTo>
                  <a:pt x="4734495" y="688809"/>
                  <a:pt x="4753071" y="602722"/>
                  <a:pt x="4771655" y="516644"/>
                </a:cubicBezTo>
                <a:close/>
                <a:moveTo>
                  <a:pt x="2498725" y="516644"/>
                </a:moveTo>
                <a:cubicBezTo>
                  <a:pt x="2517310" y="602722"/>
                  <a:pt x="2532172" y="688809"/>
                  <a:pt x="2554461" y="771148"/>
                </a:cubicBezTo>
                <a:cubicBezTo>
                  <a:pt x="2450435" y="797353"/>
                  <a:pt x="2350122" y="823550"/>
                  <a:pt x="2246087" y="853495"/>
                </a:cubicBezTo>
                <a:cubicBezTo>
                  <a:pt x="2220085" y="774896"/>
                  <a:pt x="2197788" y="696298"/>
                  <a:pt x="2175499" y="617699"/>
                </a:cubicBezTo>
                <a:cubicBezTo>
                  <a:pt x="2283238" y="580266"/>
                  <a:pt x="2390987" y="546581"/>
                  <a:pt x="2498725" y="516644"/>
                </a:cubicBezTo>
                <a:close/>
                <a:moveTo>
                  <a:pt x="4388617" y="432432"/>
                </a:moveTo>
                <a:cubicBezTo>
                  <a:pt x="4497719" y="451785"/>
                  <a:pt x="4606819" y="475020"/>
                  <a:pt x="4715920" y="502127"/>
                </a:cubicBezTo>
                <a:cubicBezTo>
                  <a:pt x="4700872" y="595048"/>
                  <a:pt x="4682058" y="684097"/>
                  <a:pt x="4663253" y="769282"/>
                </a:cubicBezTo>
                <a:cubicBezTo>
                  <a:pt x="4557909" y="746047"/>
                  <a:pt x="4456341" y="726694"/>
                  <a:pt x="4350999" y="711204"/>
                </a:cubicBezTo>
                <a:cubicBezTo>
                  <a:pt x="4366046" y="618274"/>
                  <a:pt x="4377337" y="525353"/>
                  <a:pt x="4388617" y="432432"/>
                </a:cubicBezTo>
                <a:close/>
                <a:moveTo>
                  <a:pt x="2867723" y="432432"/>
                </a:moveTo>
                <a:cubicBezTo>
                  <a:pt x="2879005" y="525353"/>
                  <a:pt x="2894052" y="618274"/>
                  <a:pt x="2905343" y="711204"/>
                </a:cubicBezTo>
                <a:cubicBezTo>
                  <a:pt x="2803766" y="726694"/>
                  <a:pt x="2698431" y="746047"/>
                  <a:pt x="2596855" y="769282"/>
                </a:cubicBezTo>
                <a:cubicBezTo>
                  <a:pt x="2574283" y="684097"/>
                  <a:pt x="2559226" y="595048"/>
                  <a:pt x="2540421" y="502127"/>
                </a:cubicBezTo>
                <a:cubicBezTo>
                  <a:pt x="2649521" y="475020"/>
                  <a:pt x="2758622" y="451785"/>
                  <a:pt x="2867723" y="432432"/>
                </a:cubicBezTo>
                <a:close/>
                <a:moveTo>
                  <a:pt x="4019178" y="390330"/>
                </a:moveTo>
                <a:cubicBezTo>
                  <a:pt x="4129782" y="397765"/>
                  <a:pt x="4240395" y="412645"/>
                  <a:pt x="4350999" y="431247"/>
                </a:cubicBezTo>
                <a:cubicBezTo>
                  <a:pt x="4339557" y="520534"/>
                  <a:pt x="4328117" y="613544"/>
                  <a:pt x="4312857" y="699109"/>
                </a:cubicBezTo>
                <a:cubicBezTo>
                  <a:pt x="4209875" y="684230"/>
                  <a:pt x="4103081" y="673063"/>
                  <a:pt x="4000107" y="665628"/>
                </a:cubicBezTo>
                <a:cubicBezTo>
                  <a:pt x="4007737" y="576340"/>
                  <a:pt x="4011548" y="483330"/>
                  <a:pt x="4019178" y="390330"/>
                </a:cubicBezTo>
                <a:close/>
                <a:moveTo>
                  <a:pt x="3237163" y="390330"/>
                </a:moveTo>
                <a:cubicBezTo>
                  <a:pt x="3240973" y="482225"/>
                  <a:pt x="3248603" y="574121"/>
                  <a:pt x="3256233" y="662348"/>
                </a:cubicBezTo>
                <a:cubicBezTo>
                  <a:pt x="3149440" y="673373"/>
                  <a:pt x="3046457" y="684406"/>
                  <a:pt x="2939664" y="699109"/>
                </a:cubicBezTo>
                <a:cubicBezTo>
                  <a:pt x="2928224" y="610883"/>
                  <a:pt x="2916783" y="522665"/>
                  <a:pt x="2905343" y="430760"/>
                </a:cubicBezTo>
                <a:cubicBezTo>
                  <a:pt x="3015946" y="412380"/>
                  <a:pt x="3126559" y="397676"/>
                  <a:pt x="3237163" y="390330"/>
                </a:cubicBezTo>
                <a:close/>
                <a:moveTo>
                  <a:pt x="5203417" y="362259"/>
                </a:moveTo>
                <a:cubicBezTo>
                  <a:pt x="5261429" y="385458"/>
                  <a:pt x="5318505" y="410594"/>
                  <a:pt x="5375114" y="437179"/>
                </a:cubicBezTo>
                <a:lnTo>
                  <a:pt x="5525800" y="511785"/>
                </a:lnTo>
                <a:lnTo>
                  <a:pt x="5525800" y="580369"/>
                </a:lnTo>
                <a:lnTo>
                  <a:pt x="5476637" y="741220"/>
                </a:lnTo>
                <a:cubicBezTo>
                  <a:pt x="5368093" y="690949"/>
                  <a:pt x="5259559" y="648414"/>
                  <a:pt x="5151015" y="609742"/>
                </a:cubicBezTo>
                <a:cubicBezTo>
                  <a:pt x="5169731" y="528536"/>
                  <a:pt x="5188439" y="443465"/>
                  <a:pt x="5203417" y="362259"/>
                </a:cubicBezTo>
                <a:close/>
                <a:moveTo>
                  <a:pt x="3649226" y="362259"/>
                </a:moveTo>
                <a:cubicBezTo>
                  <a:pt x="3764065" y="362259"/>
                  <a:pt x="3875066" y="366166"/>
                  <a:pt x="3986077" y="377890"/>
                </a:cubicBezTo>
                <a:cubicBezTo>
                  <a:pt x="3978420" y="475603"/>
                  <a:pt x="3974592" y="573325"/>
                  <a:pt x="3966935" y="671039"/>
                </a:cubicBezTo>
                <a:cubicBezTo>
                  <a:pt x="3859753" y="663223"/>
                  <a:pt x="3756408" y="659306"/>
                  <a:pt x="3649226" y="659306"/>
                </a:cubicBezTo>
                <a:cubicBezTo>
                  <a:pt x="3649226" y="561593"/>
                  <a:pt x="3649226" y="463880"/>
                  <a:pt x="3649226" y="362259"/>
                </a:cubicBezTo>
                <a:close/>
                <a:moveTo>
                  <a:pt x="3603287" y="362259"/>
                </a:moveTo>
                <a:cubicBezTo>
                  <a:pt x="3603287" y="463880"/>
                  <a:pt x="3603287" y="561593"/>
                  <a:pt x="3607115" y="659306"/>
                </a:cubicBezTo>
                <a:cubicBezTo>
                  <a:pt x="3499933" y="659306"/>
                  <a:pt x="3392751" y="663223"/>
                  <a:pt x="3289405" y="671039"/>
                </a:cubicBezTo>
                <a:cubicBezTo>
                  <a:pt x="3281749" y="573325"/>
                  <a:pt x="3277921" y="475603"/>
                  <a:pt x="3270264" y="377890"/>
                </a:cubicBezTo>
                <a:cubicBezTo>
                  <a:pt x="3381275" y="366166"/>
                  <a:pt x="3492276" y="362259"/>
                  <a:pt x="3603287" y="362259"/>
                </a:cubicBezTo>
                <a:close/>
                <a:moveTo>
                  <a:pt x="2063215" y="362259"/>
                </a:moveTo>
                <a:cubicBezTo>
                  <a:pt x="2081932" y="443465"/>
                  <a:pt x="2100641" y="528536"/>
                  <a:pt x="2119357" y="609742"/>
                </a:cubicBezTo>
                <a:cubicBezTo>
                  <a:pt x="2010814" y="648414"/>
                  <a:pt x="1902279" y="690949"/>
                  <a:pt x="1793735" y="741220"/>
                </a:cubicBezTo>
                <a:cubicBezTo>
                  <a:pt x="1767538" y="667750"/>
                  <a:pt x="1745082" y="594270"/>
                  <a:pt x="1726365" y="520800"/>
                </a:cubicBezTo>
                <a:cubicBezTo>
                  <a:pt x="1838648" y="462801"/>
                  <a:pt x="1950932" y="408657"/>
                  <a:pt x="2063215" y="362259"/>
                </a:cubicBezTo>
                <a:close/>
                <a:moveTo>
                  <a:pt x="1625734" y="306117"/>
                </a:moveTo>
                <a:cubicBezTo>
                  <a:pt x="1636856" y="379508"/>
                  <a:pt x="1651683" y="452908"/>
                  <a:pt x="1670223" y="526308"/>
                </a:cubicBezTo>
                <a:cubicBezTo>
                  <a:pt x="1555287" y="588108"/>
                  <a:pt x="1444065" y="653780"/>
                  <a:pt x="1332842" y="727180"/>
                </a:cubicBezTo>
                <a:cubicBezTo>
                  <a:pt x="1310597" y="665371"/>
                  <a:pt x="1292057" y="607426"/>
                  <a:pt x="1277231" y="545617"/>
                </a:cubicBezTo>
                <a:cubicBezTo>
                  <a:pt x="1395871" y="460635"/>
                  <a:pt x="1510798" y="379508"/>
                  <a:pt x="1625734" y="306117"/>
                </a:cubicBezTo>
                <a:close/>
                <a:moveTo>
                  <a:pt x="4812935" y="221904"/>
                </a:moveTo>
                <a:cubicBezTo>
                  <a:pt x="4924387" y="260576"/>
                  <a:pt x="5035849" y="303111"/>
                  <a:pt x="5151023" y="349510"/>
                </a:cubicBezTo>
                <a:cubicBezTo>
                  <a:pt x="5132448" y="434589"/>
                  <a:pt x="5117586" y="515787"/>
                  <a:pt x="5095297" y="600866"/>
                </a:cubicBezTo>
                <a:cubicBezTo>
                  <a:pt x="4987549" y="562194"/>
                  <a:pt x="4879810" y="527395"/>
                  <a:pt x="4772062" y="496460"/>
                </a:cubicBezTo>
                <a:cubicBezTo>
                  <a:pt x="4786924" y="407517"/>
                  <a:pt x="4801786" y="314710"/>
                  <a:pt x="4812935" y="221904"/>
                </a:cubicBezTo>
                <a:close/>
                <a:moveTo>
                  <a:pt x="2455934" y="221904"/>
                </a:moveTo>
                <a:cubicBezTo>
                  <a:pt x="2467499" y="314710"/>
                  <a:pt x="2482909" y="407517"/>
                  <a:pt x="2498319" y="496460"/>
                </a:cubicBezTo>
                <a:cubicBezTo>
                  <a:pt x="2386583" y="527395"/>
                  <a:pt x="2274848" y="562194"/>
                  <a:pt x="2159267" y="600866"/>
                </a:cubicBezTo>
                <a:cubicBezTo>
                  <a:pt x="2140001" y="515787"/>
                  <a:pt x="2120737" y="434589"/>
                  <a:pt x="2105326" y="349510"/>
                </a:cubicBezTo>
                <a:cubicBezTo>
                  <a:pt x="2220908" y="303111"/>
                  <a:pt x="2340353" y="260576"/>
                  <a:pt x="2455934" y="221904"/>
                </a:cubicBezTo>
                <a:close/>
                <a:moveTo>
                  <a:pt x="4420172" y="123652"/>
                </a:moveTo>
                <a:cubicBezTo>
                  <a:pt x="4540041" y="146047"/>
                  <a:pt x="4656056" y="175912"/>
                  <a:pt x="4772062" y="209509"/>
                </a:cubicBezTo>
                <a:cubicBezTo>
                  <a:pt x="4760462" y="299097"/>
                  <a:pt x="4748863" y="388685"/>
                  <a:pt x="4729527" y="474542"/>
                </a:cubicBezTo>
                <a:cubicBezTo>
                  <a:pt x="4617385" y="444677"/>
                  <a:pt x="4505243" y="422282"/>
                  <a:pt x="4393100" y="403618"/>
                </a:cubicBezTo>
                <a:cubicBezTo>
                  <a:pt x="4404700" y="310290"/>
                  <a:pt x="4412436" y="216971"/>
                  <a:pt x="4420172" y="123652"/>
                </a:cubicBezTo>
                <a:close/>
                <a:moveTo>
                  <a:pt x="2846345" y="123652"/>
                </a:moveTo>
                <a:cubicBezTo>
                  <a:pt x="2854081" y="216971"/>
                  <a:pt x="2865681" y="310290"/>
                  <a:pt x="2877281" y="403618"/>
                </a:cubicBezTo>
                <a:cubicBezTo>
                  <a:pt x="2765138" y="422282"/>
                  <a:pt x="2649133" y="444677"/>
                  <a:pt x="2536991" y="474542"/>
                </a:cubicBezTo>
                <a:cubicBezTo>
                  <a:pt x="2521518" y="388685"/>
                  <a:pt x="2509919" y="299097"/>
                  <a:pt x="2498319" y="209509"/>
                </a:cubicBezTo>
                <a:cubicBezTo>
                  <a:pt x="2614325" y="175912"/>
                  <a:pt x="2730339" y="146047"/>
                  <a:pt x="2846345" y="123652"/>
                </a:cubicBezTo>
                <a:close/>
                <a:moveTo>
                  <a:pt x="5245315" y="95581"/>
                </a:moveTo>
                <a:cubicBezTo>
                  <a:pt x="5304454" y="123846"/>
                  <a:pt x="5363593" y="153997"/>
                  <a:pt x="5422732" y="185561"/>
                </a:cubicBezTo>
                <a:lnTo>
                  <a:pt x="5525800" y="242761"/>
                </a:lnTo>
                <a:lnTo>
                  <a:pt x="5525800" y="488546"/>
                </a:lnTo>
                <a:lnTo>
                  <a:pt x="5382191" y="417810"/>
                </a:lnTo>
                <a:cubicBezTo>
                  <a:pt x="5324482" y="391428"/>
                  <a:pt x="5266296" y="366931"/>
                  <a:pt x="5207157" y="344320"/>
                </a:cubicBezTo>
                <a:cubicBezTo>
                  <a:pt x="5222417" y="261407"/>
                  <a:pt x="5237685" y="178494"/>
                  <a:pt x="5245315" y="95581"/>
                </a:cubicBezTo>
                <a:close/>
                <a:moveTo>
                  <a:pt x="2028540" y="95581"/>
                </a:moveTo>
                <a:cubicBezTo>
                  <a:pt x="2036241" y="178494"/>
                  <a:pt x="2047805" y="261407"/>
                  <a:pt x="2063215" y="344320"/>
                </a:cubicBezTo>
                <a:cubicBezTo>
                  <a:pt x="1947625" y="389543"/>
                  <a:pt x="1832044" y="442307"/>
                  <a:pt x="1712608" y="502613"/>
                </a:cubicBezTo>
                <a:cubicBezTo>
                  <a:pt x="1697189" y="430999"/>
                  <a:pt x="1681779" y="359394"/>
                  <a:pt x="1670223" y="284023"/>
                </a:cubicBezTo>
                <a:cubicBezTo>
                  <a:pt x="1789659" y="216184"/>
                  <a:pt x="1909104" y="152112"/>
                  <a:pt x="2028540" y="95581"/>
                </a:cubicBezTo>
                <a:close/>
                <a:moveTo>
                  <a:pt x="3213229" y="67510"/>
                </a:moveTo>
                <a:cubicBezTo>
                  <a:pt x="3220691" y="165913"/>
                  <a:pt x="3224431" y="264316"/>
                  <a:pt x="3228162" y="362727"/>
                </a:cubicBezTo>
                <a:cubicBezTo>
                  <a:pt x="3119910" y="370295"/>
                  <a:pt x="3011658" y="385432"/>
                  <a:pt x="2903397" y="404361"/>
                </a:cubicBezTo>
                <a:cubicBezTo>
                  <a:pt x="2892205" y="313526"/>
                  <a:pt x="2884734" y="215114"/>
                  <a:pt x="2877272" y="120495"/>
                </a:cubicBezTo>
                <a:cubicBezTo>
                  <a:pt x="2989255" y="97782"/>
                  <a:pt x="3101247" y="78862"/>
                  <a:pt x="3213229" y="67510"/>
                </a:cubicBezTo>
                <a:close/>
                <a:moveTo>
                  <a:pt x="4042952" y="53479"/>
                </a:moveTo>
                <a:cubicBezTo>
                  <a:pt x="4153759" y="69075"/>
                  <a:pt x="4268262" y="84671"/>
                  <a:pt x="4379069" y="108056"/>
                </a:cubicBezTo>
                <a:cubicBezTo>
                  <a:pt x="4371687" y="209429"/>
                  <a:pt x="4360600" y="306895"/>
                  <a:pt x="4353217" y="404369"/>
                </a:cubicBezTo>
                <a:cubicBezTo>
                  <a:pt x="4246097" y="384875"/>
                  <a:pt x="4135290" y="369279"/>
                  <a:pt x="4028179" y="357582"/>
                </a:cubicBezTo>
                <a:cubicBezTo>
                  <a:pt x="4035561" y="260116"/>
                  <a:pt x="4039257" y="158743"/>
                  <a:pt x="4042952" y="53479"/>
                </a:cubicBezTo>
                <a:close/>
                <a:moveTo>
                  <a:pt x="3653081" y="39439"/>
                </a:moveTo>
                <a:cubicBezTo>
                  <a:pt x="3768759" y="39439"/>
                  <a:pt x="3884438" y="43205"/>
                  <a:pt x="4000117" y="54495"/>
                </a:cubicBezTo>
                <a:cubicBezTo>
                  <a:pt x="3996262" y="156170"/>
                  <a:pt x="3992407" y="254077"/>
                  <a:pt x="3988543" y="348219"/>
                </a:cubicBezTo>
                <a:cubicBezTo>
                  <a:pt x="3876728" y="340686"/>
                  <a:pt x="3764905" y="336920"/>
                  <a:pt x="3649226" y="336920"/>
                </a:cubicBezTo>
                <a:cubicBezTo>
                  <a:pt x="3653081" y="239012"/>
                  <a:pt x="3653081" y="141104"/>
                  <a:pt x="3653081" y="39439"/>
                </a:cubicBezTo>
                <a:close/>
                <a:moveTo>
                  <a:pt x="3607124" y="39439"/>
                </a:moveTo>
                <a:cubicBezTo>
                  <a:pt x="3607124" y="144446"/>
                  <a:pt x="3607124" y="245572"/>
                  <a:pt x="3607124" y="346698"/>
                </a:cubicBezTo>
                <a:cubicBezTo>
                  <a:pt x="3495300" y="346698"/>
                  <a:pt x="3383476" y="350588"/>
                  <a:pt x="3271652" y="362259"/>
                </a:cubicBezTo>
                <a:cubicBezTo>
                  <a:pt x="3263943" y="261133"/>
                  <a:pt x="3260088" y="160007"/>
                  <a:pt x="3256233" y="54991"/>
                </a:cubicBezTo>
                <a:cubicBezTo>
                  <a:pt x="3371912" y="47219"/>
                  <a:pt x="3491445" y="39439"/>
                  <a:pt x="3607124" y="39439"/>
                </a:cubicBezTo>
                <a:close/>
                <a:moveTo>
                  <a:pt x="4833555" y="0"/>
                </a:moveTo>
                <a:lnTo>
                  <a:pt x="5030746" y="0"/>
                </a:lnTo>
                <a:lnTo>
                  <a:pt x="5193125" y="71745"/>
                </a:lnTo>
                <a:cubicBezTo>
                  <a:pt x="5185549" y="153305"/>
                  <a:pt x="5174179" y="238579"/>
                  <a:pt x="5159016" y="320148"/>
                </a:cubicBezTo>
                <a:cubicBezTo>
                  <a:pt x="5041543" y="271946"/>
                  <a:pt x="4927853" y="231170"/>
                  <a:pt x="4814163" y="197803"/>
                </a:cubicBezTo>
                <a:close/>
                <a:moveTo>
                  <a:pt x="4427218" y="0"/>
                </a:moveTo>
                <a:lnTo>
                  <a:pt x="4790766" y="0"/>
                </a:lnTo>
                <a:lnTo>
                  <a:pt x="4773061" y="179802"/>
                </a:lnTo>
                <a:cubicBezTo>
                  <a:pt x="4657055" y="146365"/>
                  <a:pt x="4537177" y="116641"/>
                  <a:pt x="4421171" y="90630"/>
                </a:cubicBezTo>
                <a:close/>
                <a:moveTo>
                  <a:pt x="4043356" y="0"/>
                </a:moveTo>
                <a:lnTo>
                  <a:pt x="4393512" y="0"/>
                </a:lnTo>
                <a:lnTo>
                  <a:pt x="4388131" y="81550"/>
                </a:lnTo>
                <a:cubicBezTo>
                  <a:pt x="4274097" y="59385"/>
                  <a:pt x="4160054" y="40915"/>
                  <a:pt x="4042219" y="29837"/>
                </a:cubicBezTo>
                <a:close/>
                <a:moveTo>
                  <a:pt x="3649226" y="0"/>
                </a:moveTo>
                <a:lnTo>
                  <a:pt x="3993197" y="0"/>
                </a:lnTo>
                <a:lnTo>
                  <a:pt x="3992566" y="25408"/>
                </a:lnTo>
                <a:cubicBezTo>
                  <a:pt x="3875605" y="14277"/>
                  <a:pt x="3762411" y="6850"/>
                  <a:pt x="3649226" y="6850"/>
                </a:cubicBezTo>
                <a:close/>
                <a:moveTo>
                  <a:pt x="3263137" y="0"/>
                </a:moveTo>
                <a:lnTo>
                  <a:pt x="3607124" y="0"/>
                </a:lnTo>
                <a:lnTo>
                  <a:pt x="3607124" y="6850"/>
                </a:lnTo>
                <a:cubicBezTo>
                  <a:pt x="3493929" y="6850"/>
                  <a:pt x="3376969" y="14277"/>
                  <a:pt x="3263775" y="25408"/>
                </a:cubicBezTo>
                <a:close/>
                <a:moveTo>
                  <a:pt x="2859676" y="0"/>
                </a:moveTo>
                <a:lnTo>
                  <a:pt x="3213161" y="0"/>
                </a:lnTo>
                <a:lnTo>
                  <a:pt x="3214123" y="38564"/>
                </a:lnTo>
                <a:cubicBezTo>
                  <a:pt x="3098886" y="53762"/>
                  <a:pt x="2983641" y="68969"/>
                  <a:pt x="2864567" y="95581"/>
                </a:cubicBezTo>
                <a:close/>
                <a:moveTo>
                  <a:pt x="2479267" y="0"/>
                </a:moveTo>
                <a:lnTo>
                  <a:pt x="2829347" y="0"/>
                </a:lnTo>
                <a:lnTo>
                  <a:pt x="2835170" y="90630"/>
                </a:lnTo>
                <a:cubicBezTo>
                  <a:pt x="2719730" y="116641"/>
                  <a:pt x="2608021" y="146365"/>
                  <a:pt x="2496312" y="179802"/>
                </a:cubicBezTo>
                <a:close/>
                <a:moveTo>
                  <a:pt x="2239635" y="0"/>
                </a:moveTo>
                <a:lnTo>
                  <a:pt x="2436832" y="0"/>
                </a:lnTo>
                <a:lnTo>
                  <a:pt x="2456217" y="197803"/>
                </a:lnTo>
                <a:cubicBezTo>
                  <a:pt x="2342527" y="231170"/>
                  <a:pt x="2225054" y="271946"/>
                  <a:pt x="2111365" y="320148"/>
                </a:cubicBezTo>
                <a:cubicBezTo>
                  <a:pt x="2096202" y="238579"/>
                  <a:pt x="2084832" y="153305"/>
                  <a:pt x="2077255" y="71745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454346" y="2421660"/>
            <a:ext cx="5737500" cy="158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454819" y="4540368"/>
            <a:ext cx="333375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1412776"/>
            <a:ext cx="2829931" cy="904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 2">
  <p:cSld name="Diagram 2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440531" y="5625245"/>
            <a:ext cx="8262938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3"/>
          </p:nvPr>
        </p:nvSpPr>
        <p:spPr>
          <a:xfrm>
            <a:off x="685686" y="3707840"/>
            <a:ext cx="1770195" cy="173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304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>
            <a:spLocks noGrp="1"/>
          </p:cNvSpPr>
          <p:nvPr>
            <p:ph type="body" idx="4"/>
          </p:nvPr>
        </p:nvSpPr>
        <p:spPr>
          <a:xfrm>
            <a:off x="596739" y="1645039"/>
            <a:ext cx="2062800" cy="206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>
            <a:spLocks noGrp="1"/>
          </p:cNvSpPr>
          <p:nvPr>
            <p:ph type="body" idx="5"/>
          </p:nvPr>
        </p:nvSpPr>
        <p:spPr>
          <a:xfrm>
            <a:off x="508478" y="1628776"/>
            <a:ext cx="658800" cy="65780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>
            <a:spLocks noGrp="1"/>
          </p:cNvSpPr>
          <p:nvPr>
            <p:ph type="body" idx="6"/>
          </p:nvPr>
        </p:nvSpPr>
        <p:spPr>
          <a:xfrm>
            <a:off x="2584376" y="1645039"/>
            <a:ext cx="2062800" cy="2062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>
            <a:spLocks noGrp="1"/>
          </p:cNvSpPr>
          <p:nvPr>
            <p:ph type="body" idx="7"/>
          </p:nvPr>
        </p:nvSpPr>
        <p:spPr>
          <a:xfrm>
            <a:off x="2496115" y="1628776"/>
            <a:ext cx="658800" cy="657809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8"/>
          </p:nvPr>
        </p:nvSpPr>
        <p:spPr>
          <a:xfrm>
            <a:off x="2692090" y="3707840"/>
            <a:ext cx="1770195" cy="173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304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>
            <a:spLocks noGrp="1"/>
          </p:cNvSpPr>
          <p:nvPr>
            <p:ph type="body" idx="9"/>
          </p:nvPr>
        </p:nvSpPr>
        <p:spPr>
          <a:xfrm>
            <a:off x="4572014" y="1645039"/>
            <a:ext cx="2062800" cy="206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>
            <a:spLocks noGrp="1"/>
          </p:cNvSpPr>
          <p:nvPr>
            <p:ph type="body" idx="13"/>
          </p:nvPr>
        </p:nvSpPr>
        <p:spPr>
          <a:xfrm>
            <a:off x="4483753" y="1628776"/>
            <a:ext cx="658800" cy="657809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4"/>
          </p:nvPr>
        </p:nvSpPr>
        <p:spPr>
          <a:xfrm>
            <a:off x="4698494" y="3707840"/>
            <a:ext cx="1770195" cy="173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304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>
            <a:spLocks noGrp="1"/>
          </p:cNvSpPr>
          <p:nvPr>
            <p:ph type="body" idx="15"/>
          </p:nvPr>
        </p:nvSpPr>
        <p:spPr>
          <a:xfrm>
            <a:off x="6559650" y="1645039"/>
            <a:ext cx="2062800" cy="2062800"/>
          </a:xfrm>
          <a:prstGeom prst="ellipse">
            <a:avLst/>
          </a:prstGeom>
          <a:solidFill>
            <a:schemeClr val="accent4">
              <a:alpha val="84705"/>
            </a:schemeClr>
          </a:solidFill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>
            <a:spLocks noGrp="1"/>
          </p:cNvSpPr>
          <p:nvPr>
            <p:ph type="body" idx="16"/>
          </p:nvPr>
        </p:nvSpPr>
        <p:spPr>
          <a:xfrm>
            <a:off x="6471389" y="1628776"/>
            <a:ext cx="658800" cy="657809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7"/>
          </p:nvPr>
        </p:nvSpPr>
        <p:spPr>
          <a:xfrm>
            <a:off x="6704897" y="3707840"/>
            <a:ext cx="1770195" cy="173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304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1"/>
          </p:nvPr>
        </p:nvSpPr>
        <p:spPr>
          <a:xfrm>
            <a:off x="440531" y="5625245"/>
            <a:ext cx="8262000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2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/>
          <p:nvPr/>
        </p:nvSpPr>
        <p:spPr>
          <a:xfrm>
            <a:off x="3618200" y="-1"/>
            <a:ext cx="5525800" cy="6858002"/>
          </a:xfrm>
          <a:custGeom>
            <a:avLst/>
            <a:gdLst/>
            <a:ahLst/>
            <a:cxnLst/>
            <a:rect l="l" t="t" r="r" b="b"/>
            <a:pathLst>
              <a:path w="5525800" h="6858002" extrusionOk="0">
                <a:moveTo>
                  <a:pt x="4006597" y="6818565"/>
                </a:moveTo>
                <a:lnTo>
                  <a:pt x="4007546" y="6858002"/>
                </a:lnTo>
                <a:lnTo>
                  <a:pt x="3663257" y="6858002"/>
                </a:lnTo>
                <a:lnTo>
                  <a:pt x="3663257" y="6837927"/>
                </a:lnTo>
                <a:cubicBezTo>
                  <a:pt x="3776442" y="6837927"/>
                  <a:pt x="3889637" y="6830182"/>
                  <a:pt x="4006597" y="6818565"/>
                </a:cubicBezTo>
                <a:close/>
                <a:moveTo>
                  <a:pt x="3264084" y="6818565"/>
                </a:moveTo>
                <a:cubicBezTo>
                  <a:pt x="3381796" y="6830182"/>
                  <a:pt x="3503434" y="6837927"/>
                  <a:pt x="3621155" y="6837927"/>
                </a:cubicBezTo>
                <a:lnTo>
                  <a:pt x="3621155" y="6858002"/>
                </a:lnTo>
                <a:lnTo>
                  <a:pt x="3263109" y="6858002"/>
                </a:lnTo>
                <a:close/>
                <a:moveTo>
                  <a:pt x="4388131" y="6762423"/>
                </a:moveTo>
                <a:lnTo>
                  <a:pt x="4394181" y="6858002"/>
                </a:lnTo>
                <a:lnTo>
                  <a:pt x="4044038" y="6858002"/>
                </a:lnTo>
                <a:lnTo>
                  <a:pt x="4042219" y="6819440"/>
                </a:lnTo>
                <a:cubicBezTo>
                  <a:pt x="4160054" y="6804242"/>
                  <a:pt x="4274097" y="6789035"/>
                  <a:pt x="4388131" y="6762423"/>
                </a:cubicBezTo>
                <a:close/>
                <a:moveTo>
                  <a:pt x="2878607" y="6762423"/>
                </a:moveTo>
                <a:cubicBezTo>
                  <a:pt x="2997680" y="6785472"/>
                  <a:pt x="3112926" y="6804675"/>
                  <a:pt x="3228162" y="6816204"/>
                </a:cubicBezTo>
                <a:lnTo>
                  <a:pt x="3227130" y="6858002"/>
                </a:lnTo>
                <a:lnTo>
                  <a:pt x="2873705" y="6858002"/>
                </a:lnTo>
                <a:close/>
                <a:moveTo>
                  <a:pt x="2496303" y="6664179"/>
                </a:moveTo>
                <a:cubicBezTo>
                  <a:pt x="2608012" y="6698854"/>
                  <a:pt x="2719721" y="6729684"/>
                  <a:pt x="2835161" y="6756649"/>
                </a:cubicBezTo>
                <a:lnTo>
                  <a:pt x="2828881" y="6858002"/>
                </a:lnTo>
                <a:lnTo>
                  <a:pt x="2476731" y="6858002"/>
                </a:lnTo>
                <a:lnTo>
                  <a:pt x="2480480" y="6805293"/>
                </a:lnTo>
                <a:cubicBezTo>
                  <a:pt x="2485135" y="6757613"/>
                  <a:pt x="2490720" y="6710414"/>
                  <a:pt x="2496303" y="6664179"/>
                </a:cubicBezTo>
                <a:close/>
                <a:moveTo>
                  <a:pt x="4773061" y="6664170"/>
                </a:moveTo>
                <a:lnTo>
                  <a:pt x="4791466" y="6858002"/>
                </a:lnTo>
                <a:lnTo>
                  <a:pt x="4427693" y="6858002"/>
                </a:lnTo>
                <a:lnTo>
                  <a:pt x="4421171" y="6756641"/>
                </a:lnTo>
                <a:cubicBezTo>
                  <a:pt x="4537177" y="6729675"/>
                  <a:pt x="4657055" y="6698845"/>
                  <a:pt x="4773061" y="6664170"/>
                </a:cubicBezTo>
                <a:close/>
                <a:moveTo>
                  <a:pt x="2111356" y="6523825"/>
                </a:moveTo>
                <a:cubicBezTo>
                  <a:pt x="2225045" y="6573742"/>
                  <a:pt x="2342519" y="6615985"/>
                  <a:pt x="2456208" y="6650546"/>
                </a:cubicBezTo>
                <a:lnTo>
                  <a:pt x="2436579" y="6858002"/>
                </a:lnTo>
                <a:lnTo>
                  <a:pt x="2245288" y="6858002"/>
                </a:lnTo>
                <a:lnTo>
                  <a:pt x="2077247" y="6781104"/>
                </a:lnTo>
                <a:cubicBezTo>
                  <a:pt x="2084823" y="6696626"/>
                  <a:pt x="2096193" y="6608302"/>
                  <a:pt x="2111356" y="6523825"/>
                </a:cubicBezTo>
                <a:close/>
                <a:moveTo>
                  <a:pt x="5159016" y="6523816"/>
                </a:moveTo>
                <a:cubicBezTo>
                  <a:pt x="5174179" y="6608294"/>
                  <a:pt x="5185549" y="6696617"/>
                  <a:pt x="5193125" y="6781095"/>
                </a:cubicBezTo>
                <a:lnTo>
                  <a:pt x="5025066" y="6858002"/>
                </a:lnTo>
                <a:lnTo>
                  <a:pt x="4833801" y="6858002"/>
                </a:lnTo>
                <a:lnTo>
                  <a:pt x="4814163" y="6650537"/>
                </a:lnTo>
                <a:cubicBezTo>
                  <a:pt x="4927853" y="6615977"/>
                  <a:pt x="5041543" y="6573733"/>
                  <a:pt x="5159016" y="6523816"/>
                </a:cubicBezTo>
                <a:close/>
                <a:moveTo>
                  <a:pt x="3988879" y="6495745"/>
                </a:moveTo>
                <a:cubicBezTo>
                  <a:pt x="3992619" y="6592477"/>
                  <a:pt x="3996368" y="6689200"/>
                  <a:pt x="4000107" y="6789645"/>
                </a:cubicBezTo>
                <a:cubicBezTo>
                  <a:pt x="3887824" y="6800802"/>
                  <a:pt x="3775541" y="6804525"/>
                  <a:pt x="3663257" y="6804525"/>
                </a:cubicBezTo>
                <a:cubicBezTo>
                  <a:pt x="3663257" y="6707802"/>
                  <a:pt x="3663257" y="6607356"/>
                  <a:pt x="3663257" y="6510625"/>
                </a:cubicBezTo>
                <a:cubicBezTo>
                  <a:pt x="3771801" y="6510625"/>
                  <a:pt x="3880335" y="6506911"/>
                  <a:pt x="3988879" y="6495745"/>
                </a:cubicBezTo>
                <a:close/>
                <a:moveTo>
                  <a:pt x="3285683" y="6495745"/>
                </a:moveTo>
                <a:cubicBezTo>
                  <a:pt x="3397507" y="6503278"/>
                  <a:pt x="3509331" y="6507044"/>
                  <a:pt x="3621155" y="6507044"/>
                </a:cubicBezTo>
                <a:cubicBezTo>
                  <a:pt x="3621155" y="6604952"/>
                  <a:pt x="3621155" y="6706617"/>
                  <a:pt x="3621155" y="6804525"/>
                </a:cubicBezTo>
                <a:cubicBezTo>
                  <a:pt x="3505476" y="6804525"/>
                  <a:pt x="3389798" y="6800758"/>
                  <a:pt x="3270264" y="6789468"/>
                </a:cubicBezTo>
                <a:cubicBezTo>
                  <a:pt x="3274119" y="6687794"/>
                  <a:pt x="3277974" y="6589886"/>
                  <a:pt x="3285683" y="6495745"/>
                </a:cubicBezTo>
                <a:close/>
                <a:moveTo>
                  <a:pt x="4366214" y="6453643"/>
                </a:moveTo>
                <a:cubicBezTo>
                  <a:pt x="4377734" y="6544478"/>
                  <a:pt x="4385417" y="6642889"/>
                  <a:pt x="4393100" y="6737508"/>
                </a:cubicBezTo>
                <a:cubicBezTo>
                  <a:pt x="4277863" y="6760221"/>
                  <a:pt x="4158781" y="6779141"/>
                  <a:pt x="4043545" y="6790494"/>
                </a:cubicBezTo>
                <a:cubicBezTo>
                  <a:pt x="4039699" y="6692091"/>
                  <a:pt x="4035861" y="6593688"/>
                  <a:pt x="4028179" y="6495276"/>
                </a:cubicBezTo>
                <a:cubicBezTo>
                  <a:pt x="4139578" y="6487708"/>
                  <a:pt x="4254815" y="6472572"/>
                  <a:pt x="4366214" y="6453643"/>
                </a:cubicBezTo>
                <a:close/>
                <a:moveTo>
                  <a:pt x="2904449" y="6453643"/>
                </a:moveTo>
                <a:cubicBezTo>
                  <a:pt x="3017025" y="6472360"/>
                  <a:pt x="3129609" y="6487328"/>
                  <a:pt x="3242193" y="6498556"/>
                </a:cubicBezTo>
                <a:cubicBezTo>
                  <a:pt x="3238312" y="6592132"/>
                  <a:pt x="3234431" y="6689438"/>
                  <a:pt x="3230549" y="6790494"/>
                </a:cubicBezTo>
                <a:cubicBezTo>
                  <a:pt x="3110203" y="6775525"/>
                  <a:pt x="2993737" y="6760557"/>
                  <a:pt x="2877272" y="6738101"/>
                </a:cubicBezTo>
                <a:cubicBezTo>
                  <a:pt x="2885034" y="6640785"/>
                  <a:pt x="2892797" y="6547218"/>
                  <a:pt x="2904449" y="6453643"/>
                </a:cubicBezTo>
                <a:close/>
                <a:moveTo>
                  <a:pt x="4729527" y="6369430"/>
                </a:moveTo>
                <a:cubicBezTo>
                  <a:pt x="4748863" y="6461627"/>
                  <a:pt x="4760462" y="6549977"/>
                  <a:pt x="4772062" y="6642164"/>
                </a:cubicBezTo>
                <a:cubicBezTo>
                  <a:pt x="4656056" y="6676734"/>
                  <a:pt x="4540041" y="6707466"/>
                  <a:pt x="4420172" y="6734352"/>
                </a:cubicBezTo>
                <a:cubicBezTo>
                  <a:pt x="4412436" y="6634481"/>
                  <a:pt x="4404700" y="6538448"/>
                  <a:pt x="4393100" y="6442415"/>
                </a:cubicBezTo>
                <a:cubicBezTo>
                  <a:pt x="4505243" y="6423211"/>
                  <a:pt x="4617385" y="6400162"/>
                  <a:pt x="4729527" y="6369430"/>
                </a:cubicBezTo>
                <a:close/>
                <a:moveTo>
                  <a:pt x="2536981" y="6369430"/>
                </a:moveTo>
                <a:cubicBezTo>
                  <a:pt x="2649124" y="6400162"/>
                  <a:pt x="2761266" y="6423211"/>
                  <a:pt x="2877272" y="6442415"/>
                </a:cubicBezTo>
                <a:cubicBezTo>
                  <a:pt x="2865672" y="6538448"/>
                  <a:pt x="2854072" y="6634481"/>
                  <a:pt x="2846336" y="6734352"/>
                </a:cubicBezTo>
                <a:cubicBezTo>
                  <a:pt x="2730331" y="6707466"/>
                  <a:pt x="2614316" y="6676734"/>
                  <a:pt x="2498310" y="6642164"/>
                </a:cubicBezTo>
                <a:cubicBezTo>
                  <a:pt x="2509910" y="6549977"/>
                  <a:pt x="2521509" y="6461627"/>
                  <a:pt x="2536981" y="6369430"/>
                </a:cubicBezTo>
                <a:close/>
                <a:moveTo>
                  <a:pt x="5525800" y="6355992"/>
                </a:moveTo>
                <a:lnTo>
                  <a:pt x="5525800" y="6610174"/>
                </a:lnTo>
                <a:lnTo>
                  <a:pt x="5422732" y="6669344"/>
                </a:lnTo>
                <a:cubicBezTo>
                  <a:pt x="5363593" y="6701995"/>
                  <a:pt x="5304454" y="6733185"/>
                  <a:pt x="5245315" y="6762423"/>
                </a:cubicBezTo>
                <a:cubicBezTo>
                  <a:pt x="5237685" y="6676654"/>
                  <a:pt x="5222417" y="6590876"/>
                  <a:pt x="5207157" y="6509007"/>
                </a:cubicBezTo>
                <a:cubicBezTo>
                  <a:pt x="5266296" y="6483663"/>
                  <a:pt x="5324482" y="6457347"/>
                  <a:pt x="5382191" y="6429569"/>
                </a:cubicBezTo>
                <a:close/>
                <a:moveTo>
                  <a:pt x="1712608" y="6341359"/>
                </a:moveTo>
                <a:cubicBezTo>
                  <a:pt x="1832044" y="6403743"/>
                  <a:pt x="1947625" y="6458320"/>
                  <a:pt x="2063215" y="6509007"/>
                </a:cubicBezTo>
                <a:cubicBezTo>
                  <a:pt x="2047805" y="6590876"/>
                  <a:pt x="2036241" y="6676654"/>
                  <a:pt x="2028540" y="6762423"/>
                </a:cubicBezTo>
                <a:cubicBezTo>
                  <a:pt x="1909104" y="6703947"/>
                  <a:pt x="1789659" y="6637664"/>
                  <a:pt x="1670223" y="6567491"/>
                </a:cubicBezTo>
                <a:cubicBezTo>
                  <a:pt x="1681779" y="6493411"/>
                  <a:pt x="1697189" y="6415440"/>
                  <a:pt x="1712608" y="6341359"/>
                </a:cubicBezTo>
                <a:close/>
                <a:moveTo>
                  <a:pt x="5095297" y="6257147"/>
                </a:moveTo>
                <a:cubicBezTo>
                  <a:pt x="5117586" y="6339069"/>
                  <a:pt x="5132448" y="6417270"/>
                  <a:pt x="5151023" y="6499193"/>
                </a:cubicBezTo>
                <a:cubicBezTo>
                  <a:pt x="5035849" y="6547599"/>
                  <a:pt x="4924387" y="6584838"/>
                  <a:pt x="4812935" y="6622068"/>
                </a:cubicBezTo>
                <a:cubicBezTo>
                  <a:pt x="4801786" y="6532701"/>
                  <a:pt x="4786924" y="6443334"/>
                  <a:pt x="4772062" y="6357689"/>
                </a:cubicBezTo>
                <a:cubicBezTo>
                  <a:pt x="4879810" y="6327903"/>
                  <a:pt x="4987549" y="6294386"/>
                  <a:pt x="5095297" y="6257147"/>
                </a:cubicBezTo>
                <a:close/>
                <a:moveTo>
                  <a:pt x="2159258" y="6257147"/>
                </a:moveTo>
                <a:cubicBezTo>
                  <a:pt x="2274839" y="6294386"/>
                  <a:pt x="2386575" y="6327903"/>
                  <a:pt x="2498310" y="6357689"/>
                </a:cubicBezTo>
                <a:cubicBezTo>
                  <a:pt x="2482900" y="6443334"/>
                  <a:pt x="2467489" y="6532701"/>
                  <a:pt x="2455925" y="6622068"/>
                </a:cubicBezTo>
                <a:cubicBezTo>
                  <a:pt x="2340344" y="6584838"/>
                  <a:pt x="2220899" y="6547599"/>
                  <a:pt x="2105317" y="6499193"/>
                </a:cubicBezTo>
                <a:cubicBezTo>
                  <a:pt x="2120728" y="6417270"/>
                  <a:pt x="2139993" y="6339069"/>
                  <a:pt x="2159258" y="6257147"/>
                </a:cubicBezTo>
                <a:close/>
                <a:moveTo>
                  <a:pt x="3966935" y="6186965"/>
                </a:moveTo>
                <a:cubicBezTo>
                  <a:pt x="3974592" y="6280240"/>
                  <a:pt x="3978420" y="6373515"/>
                  <a:pt x="3986077" y="6466790"/>
                </a:cubicBezTo>
                <a:cubicBezTo>
                  <a:pt x="3875066" y="6477983"/>
                  <a:pt x="3764065" y="6481714"/>
                  <a:pt x="3649226" y="6481714"/>
                </a:cubicBezTo>
                <a:cubicBezTo>
                  <a:pt x="3649226" y="6384708"/>
                  <a:pt x="3649226" y="6291433"/>
                  <a:pt x="3649226" y="6201890"/>
                </a:cubicBezTo>
                <a:cubicBezTo>
                  <a:pt x="3756408" y="6198158"/>
                  <a:pt x="3859753" y="6194427"/>
                  <a:pt x="3966935" y="6186965"/>
                </a:cubicBezTo>
                <a:close/>
                <a:moveTo>
                  <a:pt x="3303667" y="6186965"/>
                </a:moveTo>
                <a:cubicBezTo>
                  <a:pt x="3408205" y="6190750"/>
                  <a:pt x="3516616" y="6194525"/>
                  <a:pt x="3621155" y="6198300"/>
                </a:cubicBezTo>
                <a:cubicBezTo>
                  <a:pt x="3621155" y="6288994"/>
                  <a:pt x="3621155" y="6383470"/>
                  <a:pt x="3621155" y="6481714"/>
                </a:cubicBezTo>
                <a:cubicBezTo>
                  <a:pt x="3508871" y="6481714"/>
                  <a:pt x="3396588" y="6477939"/>
                  <a:pt x="3284304" y="6466604"/>
                </a:cubicBezTo>
                <a:cubicBezTo>
                  <a:pt x="3288177" y="6372127"/>
                  <a:pt x="3295921" y="6277658"/>
                  <a:pt x="3303667" y="6186965"/>
                </a:cubicBezTo>
                <a:close/>
                <a:moveTo>
                  <a:pt x="4326897" y="6144863"/>
                </a:moveTo>
                <a:cubicBezTo>
                  <a:pt x="4342157" y="6237104"/>
                  <a:pt x="4353597" y="6329335"/>
                  <a:pt x="4365038" y="6425413"/>
                </a:cubicBezTo>
                <a:cubicBezTo>
                  <a:pt x="4254435" y="6444625"/>
                  <a:pt x="4143822" y="6460000"/>
                  <a:pt x="4033218" y="6467683"/>
                </a:cubicBezTo>
                <a:cubicBezTo>
                  <a:pt x="4025588" y="6371605"/>
                  <a:pt x="4021777" y="6275529"/>
                  <a:pt x="4014147" y="6183297"/>
                </a:cubicBezTo>
                <a:cubicBezTo>
                  <a:pt x="4117121" y="6171768"/>
                  <a:pt x="4223915" y="6160239"/>
                  <a:pt x="4326897" y="6144863"/>
                </a:cubicBezTo>
                <a:close/>
                <a:moveTo>
                  <a:pt x="2952334" y="6144863"/>
                </a:moveTo>
                <a:cubicBezTo>
                  <a:pt x="3054857" y="6160239"/>
                  <a:pt x="3153710" y="6171768"/>
                  <a:pt x="3256233" y="6179450"/>
                </a:cubicBezTo>
                <a:cubicBezTo>
                  <a:pt x="3248913" y="6271690"/>
                  <a:pt x="3241583" y="6367768"/>
                  <a:pt x="3237923" y="6467683"/>
                </a:cubicBezTo>
                <a:cubicBezTo>
                  <a:pt x="3131740" y="6456154"/>
                  <a:pt x="3025565" y="6440779"/>
                  <a:pt x="2919383" y="6421567"/>
                </a:cubicBezTo>
                <a:cubicBezTo>
                  <a:pt x="2930363" y="6329335"/>
                  <a:pt x="2941353" y="6233258"/>
                  <a:pt x="2952334" y="6144863"/>
                </a:cubicBezTo>
                <a:close/>
                <a:moveTo>
                  <a:pt x="1332842" y="6130832"/>
                </a:moveTo>
                <a:cubicBezTo>
                  <a:pt x="1444065" y="6201783"/>
                  <a:pt x="1555287" y="6265263"/>
                  <a:pt x="1670223" y="6325012"/>
                </a:cubicBezTo>
                <a:cubicBezTo>
                  <a:pt x="1651683" y="6395963"/>
                  <a:pt x="1636856" y="6466914"/>
                  <a:pt x="1625734" y="6537864"/>
                </a:cubicBezTo>
                <a:cubicBezTo>
                  <a:pt x="1510798" y="6466914"/>
                  <a:pt x="1395871" y="6388501"/>
                  <a:pt x="1277231" y="6306339"/>
                </a:cubicBezTo>
                <a:cubicBezTo>
                  <a:pt x="1292057" y="6246599"/>
                  <a:pt x="1310597" y="6190581"/>
                  <a:pt x="1332842" y="6130832"/>
                </a:cubicBezTo>
                <a:close/>
                <a:moveTo>
                  <a:pt x="5476637" y="6116792"/>
                </a:moveTo>
                <a:lnTo>
                  <a:pt x="5525800" y="6270120"/>
                </a:lnTo>
                <a:lnTo>
                  <a:pt x="5525800" y="6335179"/>
                </a:lnTo>
                <a:lnTo>
                  <a:pt x="5203417" y="6481714"/>
                </a:lnTo>
                <a:cubicBezTo>
                  <a:pt x="5188439" y="6400622"/>
                  <a:pt x="5169731" y="6323217"/>
                  <a:pt x="5151015" y="6242125"/>
                </a:cubicBezTo>
                <a:cubicBezTo>
                  <a:pt x="5259559" y="6205257"/>
                  <a:pt x="5368093" y="6164713"/>
                  <a:pt x="5476637" y="6116792"/>
                </a:cubicBezTo>
                <a:close/>
                <a:moveTo>
                  <a:pt x="1793735" y="6116792"/>
                </a:moveTo>
                <a:cubicBezTo>
                  <a:pt x="1902279" y="6164713"/>
                  <a:pt x="2010814" y="6205257"/>
                  <a:pt x="2119357" y="6242125"/>
                </a:cubicBezTo>
                <a:cubicBezTo>
                  <a:pt x="2096901" y="6323217"/>
                  <a:pt x="2081932" y="6400622"/>
                  <a:pt x="2063215" y="6481714"/>
                </a:cubicBezTo>
                <a:cubicBezTo>
                  <a:pt x="1950932" y="6433794"/>
                  <a:pt x="1838648" y="6382188"/>
                  <a:pt x="1726365" y="6326904"/>
                </a:cubicBezTo>
                <a:cubicBezTo>
                  <a:pt x="1745082" y="6256864"/>
                  <a:pt x="1767538" y="6186832"/>
                  <a:pt x="1793735" y="6116792"/>
                </a:cubicBezTo>
                <a:close/>
                <a:moveTo>
                  <a:pt x="4663253" y="6088721"/>
                </a:moveTo>
                <a:cubicBezTo>
                  <a:pt x="4682058" y="6174066"/>
                  <a:pt x="4700872" y="6255697"/>
                  <a:pt x="4715920" y="6344754"/>
                </a:cubicBezTo>
                <a:cubicBezTo>
                  <a:pt x="4606819" y="6370730"/>
                  <a:pt x="4497719" y="6392992"/>
                  <a:pt x="4388617" y="6411541"/>
                </a:cubicBezTo>
                <a:cubicBezTo>
                  <a:pt x="4377337" y="6322492"/>
                  <a:pt x="4366046" y="6233434"/>
                  <a:pt x="4350999" y="6144386"/>
                </a:cubicBezTo>
                <a:cubicBezTo>
                  <a:pt x="4456341" y="6129541"/>
                  <a:pt x="4557909" y="6110983"/>
                  <a:pt x="4663253" y="6088721"/>
                </a:cubicBezTo>
                <a:close/>
                <a:moveTo>
                  <a:pt x="2596855" y="6088721"/>
                </a:moveTo>
                <a:cubicBezTo>
                  <a:pt x="2698431" y="6110983"/>
                  <a:pt x="2803766" y="6129541"/>
                  <a:pt x="2905343" y="6144386"/>
                </a:cubicBezTo>
                <a:cubicBezTo>
                  <a:pt x="2894052" y="6233434"/>
                  <a:pt x="2879005" y="6322492"/>
                  <a:pt x="2867723" y="6411541"/>
                </a:cubicBezTo>
                <a:cubicBezTo>
                  <a:pt x="2758622" y="6392992"/>
                  <a:pt x="2649521" y="6370730"/>
                  <a:pt x="2540421" y="6344754"/>
                </a:cubicBezTo>
                <a:cubicBezTo>
                  <a:pt x="2559226" y="6255697"/>
                  <a:pt x="2574283" y="6174066"/>
                  <a:pt x="2596855" y="6088721"/>
                </a:cubicBezTo>
                <a:close/>
                <a:moveTo>
                  <a:pt x="5525800" y="6086190"/>
                </a:moveTo>
                <a:lnTo>
                  <a:pt x="5525800" y="6116352"/>
                </a:lnTo>
                <a:lnTo>
                  <a:pt x="5515936" y="6090728"/>
                </a:lnTo>
                <a:close/>
                <a:moveTo>
                  <a:pt x="2246087" y="5990478"/>
                </a:moveTo>
                <a:cubicBezTo>
                  <a:pt x="2350122" y="6021669"/>
                  <a:pt x="2450435" y="6052861"/>
                  <a:pt x="2554461" y="6076255"/>
                </a:cubicBezTo>
                <a:cubicBezTo>
                  <a:pt x="2532172" y="6162024"/>
                  <a:pt x="2517310" y="6251700"/>
                  <a:pt x="2498725" y="6341368"/>
                </a:cubicBezTo>
                <a:cubicBezTo>
                  <a:pt x="2390987" y="6310176"/>
                  <a:pt x="2283238" y="6275094"/>
                  <a:pt x="2175499" y="6240003"/>
                </a:cubicBezTo>
                <a:cubicBezTo>
                  <a:pt x="2197788" y="6154226"/>
                  <a:pt x="2220085" y="6072356"/>
                  <a:pt x="2246087" y="5990478"/>
                </a:cubicBezTo>
                <a:close/>
                <a:moveTo>
                  <a:pt x="5020580" y="5990469"/>
                </a:moveTo>
                <a:cubicBezTo>
                  <a:pt x="5050295" y="6072347"/>
                  <a:pt x="5072593" y="6154217"/>
                  <a:pt x="5094881" y="6239995"/>
                </a:cubicBezTo>
                <a:cubicBezTo>
                  <a:pt x="4987143" y="6275085"/>
                  <a:pt x="4879395" y="6310167"/>
                  <a:pt x="4771655" y="6341359"/>
                </a:cubicBezTo>
                <a:cubicBezTo>
                  <a:pt x="4753071" y="6251693"/>
                  <a:pt x="4734495" y="6162015"/>
                  <a:pt x="4715920" y="6076247"/>
                </a:cubicBezTo>
                <a:cubicBezTo>
                  <a:pt x="4816233" y="6052852"/>
                  <a:pt x="4920267" y="6021661"/>
                  <a:pt x="5020580" y="5990469"/>
                </a:cubicBezTo>
                <a:close/>
                <a:moveTo>
                  <a:pt x="1415525" y="5934337"/>
                </a:moveTo>
                <a:cubicBezTo>
                  <a:pt x="1523821" y="5990195"/>
                  <a:pt x="1632109" y="6042323"/>
                  <a:pt x="1740405" y="6090737"/>
                </a:cubicBezTo>
                <a:cubicBezTo>
                  <a:pt x="1714261" y="6157762"/>
                  <a:pt x="1691858" y="6228510"/>
                  <a:pt x="1673185" y="6299257"/>
                </a:cubicBezTo>
                <a:cubicBezTo>
                  <a:pt x="1561158" y="6239676"/>
                  <a:pt x="1449131" y="6176382"/>
                  <a:pt x="1333372" y="6109348"/>
                </a:cubicBezTo>
                <a:cubicBezTo>
                  <a:pt x="1355776" y="6049776"/>
                  <a:pt x="1385651" y="5990195"/>
                  <a:pt x="1415525" y="5934337"/>
                </a:cubicBezTo>
                <a:close/>
                <a:moveTo>
                  <a:pt x="1888699" y="5878194"/>
                </a:moveTo>
                <a:cubicBezTo>
                  <a:pt x="1992371" y="5915628"/>
                  <a:pt x="2099889" y="5949313"/>
                  <a:pt x="2203570" y="5979249"/>
                </a:cubicBezTo>
                <a:cubicBezTo>
                  <a:pt x="2176693" y="6057849"/>
                  <a:pt x="2153653" y="6136446"/>
                  <a:pt x="2130612" y="6215045"/>
                </a:cubicBezTo>
                <a:cubicBezTo>
                  <a:pt x="2019257" y="6173880"/>
                  <a:pt x="1907893" y="6132706"/>
                  <a:pt x="1796538" y="6087793"/>
                </a:cubicBezTo>
                <a:cubicBezTo>
                  <a:pt x="1823415" y="6016684"/>
                  <a:pt x="1854138" y="5945565"/>
                  <a:pt x="1888699" y="5878194"/>
                </a:cubicBezTo>
                <a:close/>
                <a:moveTo>
                  <a:pt x="5382539" y="5878185"/>
                </a:moveTo>
                <a:cubicBezTo>
                  <a:pt x="5416773" y="5945556"/>
                  <a:pt x="5447205" y="6016675"/>
                  <a:pt x="5473835" y="6087784"/>
                </a:cubicBezTo>
                <a:cubicBezTo>
                  <a:pt x="5363523" y="6132698"/>
                  <a:pt x="5253201" y="6173871"/>
                  <a:pt x="5142881" y="6215036"/>
                </a:cubicBezTo>
                <a:cubicBezTo>
                  <a:pt x="5120061" y="6136437"/>
                  <a:pt x="5097233" y="6057839"/>
                  <a:pt x="5066802" y="5979240"/>
                </a:cubicBezTo>
                <a:cubicBezTo>
                  <a:pt x="5173312" y="5949304"/>
                  <a:pt x="5276029" y="5915619"/>
                  <a:pt x="5382539" y="5878185"/>
                </a:cubicBezTo>
                <a:close/>
                <a:moveTo>
                  <a:pt x="3948422" y="5864154"/>
                </a:moveTo>
                <a:cubicBezTo>
                  <a:pt x="3956299" y="5958472"/>
                  <a:pt x="3964168" y="6048865"/>
                  <a:pt x="3972045" y="6147118"/>
                </a:cubicBezTo>
                <a:cubicBezTo>
                  <a:pt x="3865747" y="6151043"/>
                  <a:pt x="3755515" y="6154977"/>
                  <a:pt x="3649226" y="6158903"/>
                </a:cubicBezTo>
                <a:cubicBezTo>
                  <a:pt x="3649226" y="6060659"/>
                  <a:pt x="3649226" y="5966332"/>
                  <a:pt x="3649226" y="5875948"/>
                </a:cubicBezTo>
                <a:cubicBezTo>
                  <a:pt x="3747646" y="5872014"/>
                  <a:pt x="3850001" y="5872014"/>
                  <a:pt x="3948422" y="5864154"/>
                </a:cubicBezTo>
                <a:close/>
                <a:moveTo>
                  <a:pt x="3331198" y="5864154"/>
                </a:moveTo>
                <a:cubicBezTo>
                  <a:pt x="3429106" y="5872014"/>
                  <a:pt x="3523247" y="5872014"/>
                  <a:pt x="3621155" y="5875948"/>
                </a:cubicBezTo>
                <a:cubicBezTo>
                  <a:pt x="3621155" y="5966332"/>
                  <a:pt x="3621155" y="6060659"/>
                  <a:pt x="3617389" y="6158903"/>
                </a:cubicBezTo>
                <a:cubicBezTo>
                  <a:pt x="3515715" y="6158903"/>
                  <a:pt x="3414049" y="6154977"/>
                  <a:pt x="3312375" y="6147118"/>
                </a:cubicBezTo>
                <a:cubicBezTo>
                  <a:pt x="3316141" y="6048865"/>
                  <a:pt x="3323674" y="5958472"/>
                  <a:pt x="3331198" y="5864154"/>
                </a:cubicBezTo>
                <a:close/>
                <a:moveTo>
                  <a:pt x="4277510" y="5836083"/>
                </a:moveTo>
                <a:cubicBezTo>
                  <a:pt x="4292646" y="5919218"/>
                  <a:pt x="4307791" y="6006135"/>
                  <a:pt x="4322927" y="6096829"/>
                </a:cubicBezTo>
                <a:cubicBezTo>
                  <a:pt x="4216947" y="6111938"/>
                  <a:pt x="4114761" y="6123273"/>
                  <a:pt x="4012574" y="6130832"/>
                </a:cubicBezTo>
                <a:cubicBezTo>
                  <a:pt x="4004997" y="6040139"/>
                  <a:pt x="3993645" y="5949454"/>
                  <a:pt x="3986077" y="5862537"/>
                </a:cubicBezTo>
                <a:cubicBezTo>
                  <a:pt x="4084479" y="5854977"/>
                  <a:pt x="4179098" y="5847418"/>
                  <a:pt x="4277510" y="5836083"/>
                </a:cubicBezTo>
                <a:close/>
                <a:moveTo>
                  <a:pt x="3005505" y="5836083"/>
                </a:moveTo>
                <a:cubicBezTo>
                  <a:pt x="3097215" y="5847418"/>
                  <a:pt x="3192594" y="5854977"/>
                  <a:pt x="3284304" y="5862537"/>
                </a:cubicBezTo>
                <a:cubicBezTo>
                  <a:pt x="3276966" y="5949454"/>
                  <a:pt x="3269628" y="6040139"/>
                  <a:pt x="3262289" y="6130832"/>
                </a:cubicBezTo>
                <a:cubicBezTo>
                  <a:pt x="3163241" y="6123273"/>
                  <a:pt x="3060533" y="6111938"/>
                  <a:pt x="2961484" y="6096829"/>
                </a:cubicBezTo>
                <a:cubicBezTo>
                  <a:pt x="2976161" y="6009912"/>
                  <a:pt x="2990828" y="5919218"/>
                  <a:pt x="3005505" y="5836083"/>
                </a:cubicBezTo>
                <a:close/>
                <a:moveTo>
                  <a:pt x="5525800" y="5820251"/>
                </a:moveTo>
                <a:lnTo>
                  <a:pt x="5525800" y="6066366"/>
                </a:lnTo>
                <a:lnTo>
                  <a:pt x="5508731" y="6074682"/>
                </a:lnTo>
                <a:cubicBezTo>
                  <a:pt x="5482181" y="6001953"/>
                  <a:pt x="5451837" y="5933054"/>
                  <a:pt x="5417693" y="5864154"/>
                </a:cubicBezTo>
                <a:close/>
                <a:moveTo>
                  <a:pt x="2677080" y="5793981"/>
                </a:moveTo>
                <a:cubicBezTo>
                  <a:pt x="2773113" y="5813044"/>
                  <a:pt x="2865451" y="5828294"/>
                  <a:pt x="2961484" y="5839726"/>
                </a:cubicBezTo>
                <a:cubicBezTo>
                  <a:pt x="2943015" y="5923595"/>
                  <a:pt x="2928241" y="6011272"/>
                  <a:pt x="2913467" y="6102761"/>
                </a:cubicBezTo>
                <a:cubicBezTo>
                  <a:pt x="2813739" y="6087519"/>
                  <a:pt x="2714009" y="6068457"/>
                  <a:pt x="2610594" y="6045585"/>
                </a:cubicBezTo>
                <a:cubicBezTo>
                  <a:pt x="2632750" y="5961717"/>
                  <a:pt x="2654915" y="5877850"/>
                  <a:pt x="2677080" y="5793981"/>
                </a:cubicBezTo>
                <a:close/>
                <a:moveTo>
                  <a:pt x="4589897" y="5793972"/>
                </a:moveTo>
                <a:cubicBezTo>
                  <a:pt x="4617075" y="5877841"/>
                  <a:pt x="4640371" y="5961708"/>
                  <a:pt x="4659778" y="6045576"/>
                </a:cubicBezTo>
                <a:cubicBezTo>
                  <a:pt x="4554965" y="6068448"/>
                  <a:pt x="4450144" y="6087510"/>
                  <a:pt x="4341441" y="6102752"/>
                </a:cubicBezTo>
                <a:cubicBezTo>
                  <a:pt x="4329797" y="6011263"/>
                  <a:pt x="4310391" y="5923586"/>
                  <a:pt x="4294857" y="5839717"/>
                </a:cubicBezTo>
                <a:cubicBezTo>
                  <a:pt x="4391915" y="5828285"/>
                  <a:pt x="4492847" y="5813034"/>
                  <a:pt x="4589897" y="5793972"/>
                </a:cubicBezTo>
                <a:close/>
                <a:moveTo>
                  <a:pt x="1530249" y="5737839"/>
                </a:moveTo>
                <a:cubicBezTo>
                  <a:pt x="1639022" y="5783779"/>
                  <a:pt x="1743915" y="5825880"/>
                  <a:pt x="1852688" y="5864163"/>
                </a:cubicBezTo>
                <a:cubicBezTo>
                  <a:pt x="1817721" y="5933063"/>
                  <a:pt x="1786644" y="6001962"/>
                  <a:pt x="1755567" y="6074691"/>
                </a:cubicBezTo>
                <a:cubicBezTo>
                  <a:pt x="1642904" y="6024932"/>
                  <a:pt x="1530249" y="5971336"/>
                  <a:pt x="1417585" y="5913921"/>
                </a:cubicBezTo>
                <a:cubicBezTo>
                  <a:pt x="1452552" y="5856506"/>
                  <a:pt x="1487510" y="5795263"/>
                  <a:pt x="1530249" y="5737839"/>
                </a:cubicBezTo>
                <a:close/>
                <a:moveTo>
                  <a:pt x="4920612" y="5723800"/>
                </a:moveTo>
                <a:cubicBezTo>
                  <a:pt x="4950628" y="5802876"/>
                  <a:pt x="4984393" y="5878194"/>
                  <a:pt x="5010660" y="5957270"/>
                </a:cubicBezTo>
                <a:cubicBezTo>
                  <a:pt x="4909357" y="5983626"/>
                  <a:pt x="4804297" y="6009991"/>
                  <a:pt x="4702985" y="6032579"/>
                </a:cubicBezTo>
                <a:cubicBezTo>
                  <a:pt x="4680475" y="5949737"/>
                  <a:pt x="4657965" y="5866895"/>
                  <a:pt x="4631699" y="5784053"/>
                </a:cubicBezTo>
                <a:cubicBezTo>
                  <a:pt x="4729253" y="5768987"/>
                  <a:pt x="4823058" y="5746399"/>
                  <a:pt x="4920612" y="5723800"/>
                </a:cubicBezTo>
                <a:close/>
                <a:moveTo>
                  <a:pt x="2349760" y="5723800"/>
                </a:moveTo>
                <a:cubicBezTo>
                  <a:pt x="2447314" y="5746399"/>
                  <a:pt x="2541119" y="5768987"/>
                  <a:pt x="2638673" y="5784053"/>
                </a:cubicBezTo>
                <a:cubicBezTo>
                  <a:pt x="2612406" y="5866895"/>
                  <a:pt x="2586139" y="5949737"/>
                  <a:pt x="2567387" y="6032579"/>
                </a:cubicBezTo>
                <a:cubicBezTo>
                  <a:pt x="2462326" y="6009991"/>
                  <a:pt x="2361015" y="5983626"/>
                  <a:pt x="2259712" y="5957270"/>
                </a:cubicBezTo>
                <a:cubicBezTo>
                  <a:pt x="2285979" y="5878194"/>
                  <a:pt x="2315995" y="5802876"/>
                  <a:pt x="2349760" y="5723800"/>
                </a:cubicBezTo>
                <a:close/>
                <a:moveTo>
                  <a:pt x="5243627" y="5639587"/>
                </a:moveTo>
                <a:cubicBezTo>
                  <a:pt x="5285472" y="5708204"/>
                  <a:pt x="5323515" y="5780640"/>
                  <a:pt x="5361551" y="5849257"/>
                </a:cubicBezTo>
                <a:cubicBezTo>
                  <a:pt x="5255041" y="5887371"/>
                  <a:pt x="5152332" y="5921684"/>
                  <a:pt x="5049623" y="5948367"/>
                </a:cubicBezTo>
                <a:cubicBezTo>
                  <a:pt x="5019192" y="5872129"/>
                  <a:pt x="4988751" y="5795882"/>
                  <a:pt x="4954518" y="5719644"/>
                </a:cubicBezTo>
                <a:cubicBezTo>
                  <a:pt x="5049623" y="5696772"/>
                  <a:pt x="5144719" y="5670089"/>
                  <a:pt x="5243627" y="5639587"/>
                </a:cubicBezTo>
                <a:close/>
                <a:moveTo>
                  <a:pt x="2026745" y="5639587"/>
                </a:moveTo>
                <a:cubicBezTo>
                  <a:pt x="2121851" y="5670089"/>
                  <a:pt x="2220749" y="5696772"/>
                  <a:pt x="2315854" y="5719644"/>
                </a:cubicBezTo>
                <a:cubicBezTo>
                  <a:pt x="2281621" y="5795882"/>
                  <a:pt x="2251180" y="5872129"/>
                  <a:pt x="2220749" y="5948367"/>
                </a:cubicBezTo>
                <a:cubicBezTo>
                  <a:pt x="2118040" y="5921684"/>
                  <a:pt x="2011530" y="5887371"/>
                  <a:pt x="1908821" y="5849257"/>
                </a:cubicBezTo>
                <a:cubicBezTo>
                  <a:pt x="1943054" y="5780640"/>
                  <a:pt x="1984900" y="5708204"/>
                  <a:pt x="2026745" y="5639587"/>
                </a:cubicBezTo>
                <a:close/>
                <a:moveTo>
                  <a:pt x="3913349" y="5583445"/>
                </a:moveTo>
                <a:cubicBezTo>
                  <a:pt x="3924833" y="5669833"/>
                  <a:pt x="3932490" y="5752472"/>
                  <a:pt x="3943975" y="5842617"/>
                </a:cubicBezTo>
                <a:cubicBezTo>
                  <a:pt x="3844449" y="5846366"/>
                  <a:pt x="3748751" y="5850123"/>
                  <a:pt x="3653054" y="5850123"/>
                </a:cubicBezTo>
                <a:cubicBezTo>
                  <a:pt x="3649226" y="5763735"/>
                  <a:pt x="3649226" y="5677348"/>
                  <a:pt x="3649226" y="5590960"/>
                </a:cubicBezTo>
                <a:cubicBezTo>
                  <a:pt x="3737267" y="5590960"/>
                  <a:pt x="3825308" y="5590960"/>
                  <a:pt x="3913349" y="5583445"/>
                </a:cubicBezTo>
                <a:close/>
                <a:moveTo>
                  <a:pt x="3353549" y="5583445"/>
                </a:moveTo>
                <a:cubicBezTo>
                  <a:pt x="3442757" y="5587256"/>
                  <a:pt x="3531956" y="5587256"/>
                  <a:pt x="3621155" y="5587256"/>
                </a:cubicBezTo>
                <a:cubicBezTo>
                  <a:pt x="3621155" y="5674881"/>
                  <a:pt x="3621155" y="5762507"/>
                  <a:pt x="3621155" y="5850123"/>
                </a:cubicBezTo>
                <a:cubicBezTo>
                  <a:pt x="3524193" y="5850123"/>
                  <a:pt x="3423359" y="5846312"/>
                  <a:pt x="3326406" y="5842503"/>
                </a:cubicBezTo>
                <a:cubicBezTo>
                  <a:pt x="3334160" y="5754885"/>
                  <a:pt x="3341923" y="5667261"/>
                  <a:pt x="3353549" y="5583445"/>
                </a:cubicBezTo>
                <a:close/>
                <a:moveTo>
                  <a:pt x="4212978" y="5569406"/>
                </a:moveTo>
                <a:cubicBezTo>
                  <a:pt x="4232199" y="5649772"/>
                  <a:pt x="4251411" y="5730148"/>
                  <a:pt x="4266785" y="5810515"/>
                </a:cubicBezTo>
                <a:cubicBezTo>
                  <a:pt x="4170708" y="5821469"/>
                  <a:pt x="4074630" y="5832433"/>
                  <a:pt x="3974707" y="5836083"/>
                </a:cubicBezTo>
                <a:cubicBezTo>
                  <a:pt x="3967024" y="5752065"/>
                  <a:pt x="3955495" y="5668038"/>
                  <a:pt x="3943966" y="5587671"/>
                </a:cubicBezTo>
                <a:cubicBezTo>
                  <a:pt x="4032351" y="5584020"/>
                  <a:pt x="4124592" y="5576717"/>
                  <a:pt x="4212978" y="5569406"/>
                </a:cubicBezTo>
                <a:close/>
                <a:moveTo>
                  <a:pt x="3061240" y="5569406"/>
                </a:moveTo>
                <a:cubicBezTo>
                  <a:pt x="3149635" y="5576717"/>
                  <a:pt x="3238020" y="5584020"/>
                  <a:pt x="3326415" y="5587671"/>
                </a:cubicBezTo>
                <a:cubicBezTo>
                  <a:pt x="3314886" y="5668038"/>
                  <a:pt x="3303357" y="5752065"/>
                  <a:pt x="3295665" y="5836083"/>
                </a:cubicBezTo>
                <a:cubicBezTo>
                  <a:pt x="3199587" y="5832433"/>
                  <a:pt x="3103519" y="5821469"/>
                  <a:pt x="3003595" y="5810515"/>
                </a:cubicBezTo>
                <a:cubicBezTo>
                  <a:pt x="3022807" y="5730148"/>
                  <a:pt x="3038182" y="5649772"/>
                  <a:pt x="3061240" y="5569406"/>
                </a:cubicBezTo>
                <a:close/>
                <a:moveTo>
                  <a:pt x="5525800" y="5542936"/>
                </a:moveTo>
                <a:lnTo>
                  <a:pt x="5525800" y="5787779"/>
                </a:lnTo>
                <a:lnTo>
                  <a:pt x="5396695" y="5836083"/>
                </a:lnTo>
                <a:cubicBezTo>
                  <a:pt x="5362037" y="5765734"/>
                  <a:pt x="5319687" y="5695375"/>
                  <a:pt x="5277329" y="5625017"/>
                </a:cubicBezTo>
                <a:cubicBezTo>
                  <a:pt x="5325461" y="5611339"/>
                  <a:pt x="5374554" y="5595707"/>
                  <a:pt x="5423647" y="5579094"/>
                </a:cubicBezTo>
                <a:close/>
                <a:moveTo>
                  <a:pt x="4497833" y="5527303"/>
                </a:moveTo>
                <a:cubicBezTo>
                  <a:pt x="4523747" y="5606963"/>
                  <a:pt x="4553357" y="5686632"/>
                  <a:pt x="4575565" y="5766291"/>
                </a:cubicBezTo>
                <a:cubicBezTo>
                  <a:pt x="4483025" y="5785255"/>
                  <a:pt x="4390483" y="5796634"/>
                  <a:pt x="4294237" y="5808012"/>
                </a:cubicBezTo>
                <a:cubicBezTo>
                  <a:pt x="4279429" y="5724560"/>
                  <a:pt x="4260924" y="5641109"/>
                  <a:pt x="4238715" y="5557655"/>
                </a:cubicBezTo>
                <a:cubicBezTo>
                  <a:pt x="4323855" y="5550070"/>
                  <a:pt x="4408988" y="5538682"/>
                  <a:pt x="4497833" y="5527303"/>
                </a:cubicBezTo>
                <a:close/>
                <a:moveTo>
                  <a:pt x="2765607" y="5527303"/>
                </a:moveTo>
                <a:cubicBezTo>
                  <a:pt x="2854293" y="5538682"/>
                  <a:pt x="2942980" y="5550070"/>
                  <a:pt x="3031666" y="5557655"/>
                </a:cubicBezTo>
                <a:cubicBezTo>
                  <a:pt x="3012383" y="5641109"/>
                  <a:pt x="2993109" y="5724560"/>
                  <a:pt x="2973827" y="5808012"/>
                </a:cubicBezTo>
                <a:cubicBezTo>
                  <a:pt x="2877431" y="5796634"/>
                  <a:pt x="2781026" y="5785255"/>
                  <a:pt x="2680775" y="5766291"/>
                </a:cubicBezTo>
                <a:cubicBezTo>
                  <a:pt x="2707767" y="5686632"/>
                  <a:pt x="2734760" y="5606963"/>
                  <a:pt x="2765607" y="5527303"/>
                </a:cubicBezTo>
                <a:close/>
                <a:moveTo>
                  <a:pt x="1692087" y="5527303"/>
                </a:moveTo>
                <a:cubicBezTo>
                  <a:pt x="1788961" y="5562483"/>
                  <a:pt x="1882121" y="5597662"/>
                  <a:pt x="1979003" y="5625017"/>
                </a:cubicBezTo>
                <a:cubicBezTo>
                  <a:pt x="1934284" y="5695375"/>
                  <a:pt x="1897027" y="5765734"/>
                  <a:pt x="1863492" y="5836083"/>
                </a:cubicBezTo>
                <a:cubicBezTo>
                  <a:pt x="1759157" y="5796996"/>
                  <a:pt x="1658544" y="5757909"/>
                  <a:pt x="1557940" y="5711006"/>
                </a:cubicBezTo>
                <a:cubicBezTo>
                  <a:pt x="1598927" y="5648472"/>
                  <a:pt x="1643646" y="5589847"/>
                  <a:pt x="1692087" y="5527303"/>
                </a:cubicBezTo>
                <a:close/>
                <a:moveTo>
                  <a:pt x="4800274" y="5485201"/>
                </a:moveTo>
                <a:cubicBezTo>
                  <a:pt x="4838945" y="5556321"/>
                  <a:pt x="4877617" y="5631170"/>
                  <a:pt x="4912417" y="5706029"/>
                </a:cubicBezTo>
                <a:cubicBezTo>
                  <a:pt x="4815747" y="5728485"/>
                  <a:pt x="4719067" y="5747202"/>
                  <a:pt x="4618525" y="5765910"/>
                </a:cubicBezTo>
                <a:cubicBezTo>
                  <a:pt x="4591462" y="5683572"/>
                  <a:pt x="4564390" y="5604975"/>
                  <a:pt x="4533455" y="5530115"/>
                </a:cubicBezTo>
                <a:cubicBezTo>
                  <a:pt x="4622397" y="5515147"/>
                  <a:pt x="4711331" y="5500178"/>
                  <a:pt x="4800274" y="5485201"/>
                </a:cubicBezTo>
                <a:close/>
                <a:moveTo>
                  <a:pt x="2470098" y="5485201"/>
                </a:moveTo>
                <a:cubicBezTo>
                  <a:pt x="2559041" y="5500178"/>
                  <a:pt x="2647975" y="5515147"/>
                  <a:pt x="2736917" y="5530115"/>
                </a:cubicBezTo>
                <a:cubicBezTo>
                  <a:pt x="2705982" y="5604975"/>
                  <a:pt x="2675046" y="5683572"/>
                  <a:pt x="2647975" y="5765910"/>
                </a:cubicBezTo>
                <a:cubicBezTo>
                  <a:pt x="2551305" y="5747202"/>
                  <a:pt x="2454625" y="5728485"/>
                  <a:pt x="2357955" y="5706029"/>
                </a:cubicBezTo>
                <a:cubicBezTo>
                  <a:pt x="2392755" y="5631170"/>
                  <a:pt x="2427563" y="5556321"/>
                  <a:pt x="2470098" y="5485201"/>
                </a:cubicBezTo>
                <a:close/>
                <a:moveTo>
                  <a:pt x="5093149" y="5415020"/>
                </a:moveTo>
                <a:cubicBezTo>
                  <a:pt x="5143066" y="5479508"/>
                  <a:pt x="5192993" y="5547789"/>
                  <a:pt x="5235227" y="5616069"/>
                </a:cubicBezTo>
                <a:cubicBezTo>
                  <a:pt x="5139229" y="5646422"/>
                  <a:pt x="5039394" y="5669179"/>
                  <a:pt x="4943396" y="5695729"/>
                </a:cubicBezTo>
                <a:cubicBezTo>
                  <a:pt x="4908835" y="5619862"/>
                  <a:pt x="4870438" y="5543996"/>
                  <a:pt x="4828195" y="5471922"/>
                </a:cubicBezTo>
                <a:cubicBezTo>
                  <a:pt x="4916519" y="5452958"/>
                  <a:pt x="5004833" y="5433993"/>
                  <a:pt x="5093149" y="5415020"/>
                </a:cubicBezTo>
                <a:close/>
                <a:moveTo>
                  <a:pt x="2172325" y="5415020"/>
                </a:moveTo>
                <a:cubicBezTo>
                  <a:pt x="2257590" y="5433993"/>
                  <a:pt x="2342863" y="5452958"/>
                  <a:pt x="2428137" y="5471922"/>
                </a:cubicBezTo>
                <a:cubicBezTo>
                  <a:pt x="2387353" y="5543996"/>
                  <a:pt x="2350281" y="5619862"/>
                  <a:pt x="2316915" y="5695729"/>
                </a:cubicBezTo>
                <a:cubicBezTo>
                  <a:pt x="2220519" y="5669179"/>
                  <a:pt x="2127827" y="5646422"/>
                  <a:pt x="2035145" y="5616069"/>
                </a:cubicBezTo>
                <a:cubicBezTo>
                  <a:pt x="2075929" y="5547789"/>
                  <a:pt x="2120418" y="5479508"/>
                  <a:pt x="2172325" y="5415020"/>
                </a:cubicBezTo>
                <a:close/>
                <a:moveTo>
                  <a:pt x="814578" y="5400989"/>
                </a:moveTo>
                <a:cubicBezTo>
                  <a:pt x="874884" y="5520027"/>
                  <a:pt x="938957" y="5635228"/>
                  <a:pt x="1010561" y="5754266"/>
                </a:cubicBezTo>
                <a:cubicBezTo>
                  <a:pt x="950255" y="5777308"/>
                  <a:pt x="893725" y="5796501"/>
                  <a:pt x="833428" y="5808021"/>
                </a:cubicBezTo>
                <a:cubicBezTo>
                  <a:pt x="750514" y="5688983"/>
                  <a:pt x="675135" y="5569945"/>
                  <a:pt x="603529" y="5447069"/>
                </a:cubicBezTo>
                <a:cubicBezTo>
                  <a:pt x="675135" y="5435549"/>
                  <a:pt x="746739" y="5420192"/>
                  <a:pt x="814578" y="5400989"/>
                </a:cubicBezTo>
                <a:close/>
                <a:moveTo>
                  <a:pt x="5386297" y="5330808"/>
                </a:moveTo>
                <a:lnTo>
                  <a:pt x="5525800" y="5481742"/>
                </a:lnTo>
                <a:lnTo>
                  <a:pt x="5525800" y="5527180"/>
                </a:lnTo>
                <a:lnTo>
                  <a:pt x="5267975" y="5611516"/>
                </a:lnTo>
                <a:cubicBezTo>
                  <a:pt x="5222177" y="5544305"/>
                  <a:pt x="5176380" y="5473142"/>
                  <a:pt x="5122943" y="5405931"/>
                </a:cubicBezTo>
                <a:cubicBezTo>
                  <a:pt x="5210728" y="5382210"/>
                  <a:pt x="5298513" y="5358489"/>
                  <a:pt x="5386297" y="5330808"/>
                </a:cubicBezTo>
                <a:close/>
                <a:moveTo>
                  <a:pt x="1874844" y="5330808"/>
                </a:moveTo>
                <a:cubicBezTo>
                  <a:pt x="1959791" y="5358489"/>
                  <a:pt x="2048433" y="5382210"/>
                  <a:pt x="2133388" y="5405931"/>
                </a:cubicBezTo>
                <a:cubicBezTo>
                  <a:pt x="2081676" y="5473142"/>
                  <a:pt x="2037355" y="5544305"/>
                  <a:pt x="1993034" y="5611516"/>
                </a:cubicBezTo>
                <a:cubicBezTo>
                  <a:pt x="1900696" y="5583844"/>
                  <a:pt x="1804663" y="5552218"/>
                  <a:pt x="1712325" y="5516632"/>
                </a:cubicBezTo>
                <a:cubicBezTo>
                  <a:pt x="1764037" y="5453373"/>
                  <a:pt x="1819436" y="5394067"/>
                  <a:pt x="1874844" y="5330808"/>
                </a:cubicBezTo>
                <a:close/>
                <a:moveTo>
                  <a:pt x="1049039" y="5330808"/>
                </a:moveTo>
                <a:cubicBezTo>
                  <a:pt x="1097949" y="5445646"/>
                  <a:pt x="1150615" y="5556656"/>
                  <a:pt x="1207049" y="5667658"/>
                </a:cubicBezTo>
                <a:cubicBezTo>
                  <a:pt x="1146859" y="5702112"/>
                  <a:pt x="1090424" y="5728910"/>
                  <a:pt x="1030234" y="5751871"/>
                </a:cubicBezTo>
                <a:cubicBezTo>
                  <a:pt x="962509" y="5637042"/>
                  <a:pt x="898561" y="5518375"/>
                  <a:pt x="842127" y="5403535"/>
                </a:cubicBezTo>
                <a:cubicBezTo>
                  <a:pt x="909842" y="5384404"/>
                  <a:pt x="981324" y="5357605"/>
                  <a:pt x="1049039" y="5330808"/>
                </a:cubicBezTo>
                <a:close/>
                <a:moveTo>
                  <a:pt x="3881617" y="5316768"/>
                </a:moveTo>
                <a:cubicBezTo>
                  <a:pt x="3893040" y="5399724"/>
                  <a:pt x="3904472" y="5478906"/>
                  <a:pt x="3915904" y="5561865"/>
                </a:cubicBezTo>
                <a:cubicBezTo>
                  <a:pt x="3828278" y="5565640"/>
                  <a:pt x="3740653" y="5569406"/>
                  <a:pt x="3653036" y="5569406"/>
                </a:cubicBezTo>
                <a:cubicBezTo>
                  <a:pt x="3653036" y="5486448"/>
                  <a:pt x="3653036" y="5403500"/>
                  <a:pt x="3649226" y="5324309"/>
                </a:cubicBezTo>
                <a:cubicBezTo>
                  <a:pt x="3729230" y="5324309"/>
                  <a:pt x="3805424" y="5320542"/>
                  <a:pt x="3881617" y="5316768"/>
                </a:cubicBezTo>
                <a:close/>
                <a:moveTo>
                  <a:pt x="3385395" y="5316768"/>
                </a:moveTo>
                <a:cubicBezTo>
                  <a:pt x="3462693" y="5320542"/>
                  <a:pt x="3539993" y="5324309"/>
                  <a:pt x="3621155" y="5324309"/>
                </a:cubicBezTo>
                <a:cubicBezTo>
                  <a:pt x="3617291" y="5403500"/>
                  <a:pt x="3617291" y="5486448"/>
                  <a:pt x="3617291" y="5569406"/>
                </a:cubicBezTo>
                <a:cubicBezTo>
                  <a:pt x="3528393" y="5569406"/>
                  <a:pt x="3439503" y="5565640"/>
                  <a:pt x="3354477" y="5561865"/>
                </a:cubicBezTo>
                <a:cubicBezTo>
                  <a:pt x="3362204" y="5478906"/>
                  <a:pt x="3373804" y="5399724"/>
                  <a:pt x="3385395" y="5316768"/>
                </a:cubicBezTo>
                <a:close/>
                <a:moveTo>
                  <a:pt x="4146403" y="5302736"/>
                </a:moveTo>
                <a:cubicBezTo>
                  <a:pt x="4169072" y="5377047"/>
                  <a:pt x="4191750" y="5455062"/>
                  <a:pt x="4210644" y="5536799"/>
                </a:cubicBezTo>
                <a:cubicBezTo>
                  <a:pt x="4123726" y="5544234"/>
                  <a:pt x="4036817" y="5551661"/>
                  <a:pt x="3953682" y="5555374"/>
                </a:cubicBezTo>
                <a:cubicBezTo>
                  <a:pt x="3942348" y="5473637"/>
                  <a:pt x="3931013" y="5391909"/>
                  <a:pt x="3915895" y="5313885"/>
                </a:cubicBezTo>
                <a:cubicBezTo>
                  <a:pt x="3995245" y="5310172"/>
                  <a:pt x="4070829" y="5306450"/>
                  <a:pt x="4146403" y="5302736"/>
                </a:cubicBezTo>
                <a:close/>
                <a:moveTo>
                  <a:pt x="3123977" y="5302736"/>
                </a:moveTo>
                <a:cubicBezTo>
                  <a:pt x="3199552" y="5306450"/>
                  <a:pt x="3278911" y="5310172"/>
                  <a:pt x="3354486" y="5313885"/>
                </a:cubicBezTo>
                <a:cubicBezTo>
                  <a:pt x="3343151" y="5391909"/>
                  <a:pt x="3331808" y="5473637"/>
                  <a:pt x="3320473" y="5555374"/>
                </a:cubicBezTo>
                <a:cubicBezTo>
                  <a:pt x="3233564" y="5551661"/>
                  <a:pt x="3146646" y="5544234"/>
                  <a:pt x="3059737" y="5536799"/>
                </a:cubicBezTo>
                <a:cubicBezTo>
                  <a:pt x="3078631" y="5455062"/>
                  <a:pt x="3101299" y="5377047"/>
                  <a:pt x="3123977" y="5302736"/>
                </a:cubicBezTo>
                <a:close/>
                <a:moveTo>
                  <a:pt x="4397512" y="5274665"/>
                </a:moveTo>
                <a:cubicBezTo>
                  <a:pt x="4431295" y="5351964"/>
                  <a:pt x="4461328" y="5429263"/>
                  <a:pt x="4491353" y="5510425"/>
                </a:cubicBezTo>
                <a:cubicBezTo>
                  <a:pt x="4408775" y="5522025"/>
                  <a:pt x="4322433" y="5533616"/>
                  <a:pt x="4236097" y="5541343"/>
                </a:cubicBezTo>
                <a:cubicBezTo>
                  <a:pt x="4213579" y="5460181"/>
                  <a:pt x="4191051" y="5379018"/>
                  <a:pt x="4168533" y="5297856"/>
                </a:cubicBezTo>
                <a:cubicBezTo>
                  <a:pt x="4243604" y="5293993"/>
                  <a:pt x="4322433" y="5286265"/>
                  <a:pt x="4397512" y="5274665"/>
                </a:cubicBezTo>
                <a:close/>
                <a:moveTo>
                  <a:pt x="2875495" y="5274665"/>
                </a:moveTo>
                <a:cubicBezTo>
                  <a:pt x="2949708" y="5286265"/>
                  <a:pt x="3023912" y="5293993"/>
                  <a:pt x="3101839" y="5297856"/>
                </a:cubicBezTo>
                <a:cubicBezTo>
                  <a:pt x="3075863" y="5379018"/>
                  <a:pt x="3053601" y="5460181"/>
                  <a:pt x="3035043" y="5541343"/>
                </a:cubicBezTo>
                <a:cubicBezTo>
                  <a:pt x="2949708" y="5533616"/>
                  <a:pt x="2864363" y="5522025"/>
                  <a:pt x="2779019" y="5510425"/>
                </a:cubicBezTo>
                <a:cubicBezTo>
                  <a:pt x="2808699" y="5429263"/>
                  <a:pt x="2842101" y="5351964"/>
                  <a:pt x="2875495" y="5274665"/>
                </a:cubicBezTo>
                <a:close/>
                <a:moveTo>
                  <a:pt x="4655490" y="5246594"/>
                </a:moveTo>
                <a:cubicBezTo>
                  <a:pt x="4701589" y="5316166"/>
                  <a:pt x="4743841" y="5385729"/>
                  <a:pt x="4786093" y="5455300"/>
                </a:cubicBezTo>
                <a:cubicBezTo>
                  <a:pt x="4697743" y="5473602"/>
                  <a:pt x="4609392" y="5484591"/>
                  <a:pt x="4521041" y="5499232"/>
                </a:cubicBezTo>
                <a:cubicBezTo>
                  <a:pt x="4490319" y="5422350"/>
                  <a:pt x="4455741" y="5349118"/>
                  <a:pt x="4421171" y="5275885"/>
                </a:cubicBezTo>
                <a:cubicBezTo>
                  <a:pt x="4498001" y="5268565"/>
                  <a:pt x="4574823" y="5257585"/>
                  <a:pt x="4655490" y="5246594"/>
                </a:cubicBezTo>
                <a:close/>
                <a:moveTo>
                  <a:pt x="2609860" y="5246594"/>
                </a:moveTo>
                <a:cubicBezTo>
                  <a:pt x="2683728" y="5257585"/>
                  <a:pt x="2761301" y="5268565"/>
                  <a:pt x="2835170" y="5275885"/>
                </a:cubicBezTo>
                <a:cubicBezTo>
                  <a:pt x="2798231" y="5349118"/>
                  <a:pt x="2768684" y="5422350"/>
                  <a:pt x="2735441" y="5499232"/>
                </a:cubicBezTo>
                <a:cubicBezTo>
                  <a:pt x="2654181" y="5484591"/>
                  <a:pt x="2569235" y="5473602"/>
                  <a:pt x="2484279" y="5455300"/>
                </a:cubicBezTo>
                <a:cubicBezTo>
                  <a:pt x="2521218" y="5385729"/>
                  <a:pt x="2565539" y="5316166"/>
                  <a:pt x="2609860" y="5246594"/>
                </a:cubicBezTo>
                <a:close/>
                <a:moveTo>
                  <a:pt x="1273393" y="5232563"/>
                </a:moveTo>
                <a:cubicBezTo>
                  <a:pt x="1315504" y="5336899"/>
                  <a:pt x="1357606" y="5441234"/>
                  <a:pt x="1403545" y="5545570"/>
                </a:cubicBezTo>
                <a:cubicBezTo>
                  <a:pt x="1342302" y="5586558"/>
                  <a:pt x="1284878" y="5620092"/>
                  <a:pt x="1223636" y="5653627"/>
                </a:cubicBezTo>
                <a:cubicBezTo>
                  <a:pt x="1166220" y="5545570"/>
                  <a:pt x="1116453" y="5433781"/>
                  <a:pt x="1066695" y="5325723"/>
                </a:cubicBezTo>
                <a:cubicBezTo>
                  <a:pt x="1135594" y="5299642"/>
                  <a:pt x="1204494" y="5269829"/>
                  <a:pt x="1273393" y="5232563"/>
                </a:cubicBezTo>
                <a:close/>
                <a:moveTo>
                  <a:pt x="4916766" y="5190454"/>
                </a:moveTo>
                <a:cubicBezTo>
                  <a:pt x="4977815" y="5261050"/>
                  <a:pt x="5031233" y="5327713"/>
                  <a:pt x="5080833" y="5398310"/>
                </a:cubicBezTo>
                <a:cubicBezTo>
                  <a:pt x="4996894" y="5417921"/>
                  <a:pt x="4909136" y="5437521"/>
                  <a:pt x="4821378" y="5457131"/>
                </a:cubicBezTo>
                <a:cubicBezTo>
                  <a:pt x="4779409" y="5378700"/>
                  <a:pt x="4733629" y="5304186"/>
                  <a:pt x="4687840" y="5233598"/>
                </a:cubicBezTo>
                <a:cubicBezTo>
                  <a:pt x="4764149" y="5221831"/>
                  <a:pt x="4840457" y="5206147"/>
                  <a:pt x="4916766" y="5190454"/>
                </a:cubicBezTo>
                <a:close/>
                <a:moveTo>
                  <a:pt x="2352014" y="5190454"/>
                </a:moveTo>
                <a:cubicBezTo>
                  <a:pt x="2427589" y="5206147"/>
                  <a:pt x="2506948" y="5221831"/>
                  <a:pt x="2582523" y="5233598"/>
                </a:cubicBezTo>
                <a:cubicBezTo>
                  <a:pt x="2537176" y="5304186"/>
                  <a:pt x="2491829" y="5378700"/>
                  <a:pt x="2450267" y="5457131"/>
                </a:cubicBezTo>
                <a:cubicBezTo>
                  <a:pt x="2363357" y="5437521"/>
                  <a:pt x="2276439" y="5417921"/>
                  <a:pt x="2189530" y="5398310"/>
                </a:cubicBezTo>
                <a:cubicBezTo>
                  <a:pt x="2242436" y="5327713"/>
                  <a:pt x="2295333" y="5261050"/>
                  <a:pt x="2352014" y="5190454"/>
                </a:cubicBezTo>
                <a:close/>
                <a:moveTo>
                  <a:pt x="5175355" y="5148351"/>
                </a:moveTo>
                <a:cubicBezTo>
                  <a:pt x="5248515" y="5203414"/>
                  <a:pt x="5313976" y="5262146"/>
                  <a:pt x="5375581" y="5320887"/>
                </a:cubicBezTo>
                <a:cubicBezTo>
                  <a:pt x="5287019" y="5342911"/>
                  <a:pt x="5198465" y="5364934"/>
                  <a:pt x="5109903" y="5386958"/>
                </a:cubicBezTo>
                <a:cubicBezTo>
                  <a:pt x="5059844" y="5320887"/>
                  <a:pt x="5002084" y="5258477"/>
                  <a:pt x="4940479" y="5196077"/>
                </a:cubicBezTo>
                <a:cubicBezTo>
                  <a:pt x="5021340" y="5181390"/>
                  <a:pt x="5098347" y="5163037"/>
                  <a:pt x="5175355" y="5148351"/>
                </a:cubicBezTo>
                <a:close/>
                <a:moveTo>
                  <a:pt x="2086521" y="5148351"/>
                </a:moveTo>
                <a:cubicBezTo>
                  <a:pt x="2165473" y="5163037"/>
                  <a:pt x="2240659" y="5181390"/>
                  <a:pt x="2315854" y="5196077"/>
                </a:cubicBezTo>
                <a:cubicBezTo>
                  <a:pt x="2259464" y="5258477"/>
                  <a:pt x="2203066" y="5320887"/>
                  <a:pt x="2150434" y="5386958"/>
                </a:cubicBezTo>
                <a:cubicBezTo>
                  <a:pt x="2067725" y="5364934"/>
                  <a:pt x="1981257" y="5342911"/>
                  <a:pt x="1894790" y="5320887"/>
                </a:cubicBezTo>
                <a:cubicBezTo>
                  <a:pt x="1954946" y="5262146"/>
                  <a:pt x="2018850" y="5203414"/>
                  <a:pt x="2086521" y="5148351"/>
                </a:cubicBezTo>
                <a:close/>
                <a:moveTo>
                  <a:pt x="1505582" y="5092209"/>
                </a:moveTo>
                <a:cubicBezTo>
                  <a:pt x="1535810" y="5191443"/>
                  <a:pt x="1566038" y="5290677"/>
                  <a:pt x="1600050" y="5386100"/>
                </a:cubicBezTo>
                <a:cubicBezTo>
                  <a:pt x="1543369" y="5439528"/>
                  <a:pt x="1486688" y="5485334"/>
                  <a:pt x="1426223" y="5527312"/>
                </a:cubicBezTo>
                <a:cubicBezTo>
                  <a:pt x="1384660" y="5424268"/>
                  <a:pt x="1343089" y="5317395"/>
                  <a:pt x="1305301" y="5214342"/>
                </a:cubicBezTo>
                <a:cubicBezTo>
                  <a:pt x="1373317" y="5176174"/>
                  <a:pt x="1441341" y="5138015"/>
                  <a:pt x="1505582" y="5092209"/>
                </a:cubicBezTo>
                <a:close/>
                <a:moveTo>
                  <a:pt x="3836978" y="5064129"/>
                </a:moveTo>
                <a:cubicBezTo>
                  <a:pt x="3848021" y="5139882"/>
                  <a:pt x="3862750" y="5219416"/>
                  <a:pt x="3873793" y="5298952"/>
                </a:cubicBezTo>
                <a:cubicBezTo>
                  <a:pt x="3800163" y="5298952"/>
                  <a:pt x="3726533" y="5302736"/>
                  <a:pt x="3649226" y="5302736"/>
                </a:cubicBezTo>
                <a:cubicBezTo>
                  <a:pt x="3649226" y="5223202"/>
                  <a:pt x="3649226" y="5143666"/>
                  <a:pt x="3649226" y="5067922"/>
                </a:cubicBezTo>
                <a:cubicBezTo>
                  <a:pt x="3711813" y="5067922"/>
                  <a:pt x="3774391" y="5064129"/>
                  <a:pt x="3836978" y="5064129"/>
                </a:cubicBezTo>
                <a:close/>
                <a:moveTo>
                  <a:pt x="3430273" y="5064129"/>
                </a:moveTo>
                <a:cubicBezTo>
                  <a:pt x="3493903" y="5064129"/>
                  <a:pt x="3557525" y="5067922"/>
                  <a:pt x="3621155" y="5067922"/>
                </a:cubicBezTo>
                <a:cubicBezTo>
                  <a:pt x="3621155" y="5143666"/>
                  <a:pt x="3621155" y="5223202"/>
                  <a:pt x="3621155" y="5302736"/>
                </a:cubicBezTo>
                <a:cubicBezTo>
                  <a:pt x="3546296" y="5302736"/>
                  <a:pt x="3471446" y="5298952"/>
                  <a:pt x="3396588" y="5298952"/>
                </a:cubicBezTo>
                <a:cubicBezTo>
                  <a:pt x="3404076" y="5219416"/>
                  <a:pt x="3419045" y="5139882"/>
                  <a:pt x="3430273" y="5064129"/>
                </a:cubicBezTo>
                <a:close/>
                <a:moveTo>
                  <a:pt x="4065347" y="5050098"/>
                </a:moveTo>
                <a:cubicBezTo>
                  <a:pt x="4091641" y="5124666"/>
                  <a:pt x="4114177" y="5199232"/>
                  <a:pt x="4140471" y="5277521"/>
                </a:cubicBezTo>
                <a:cubicBezTo>
                  <a:pt x="4061589" y="5281252"/>
                  <a:pt x="3986475" y="5284983"/>
                  <a:pt x="3911351" y="5288705"/>
                </a:cubicBezTo>
                <a:cubicBezTo>
                  <a:pt x="3900087" y="5210416"/>
                  <a:pt x="3885057" y="5135849"/>
                  <a:pt x="3873793" y="5061282"/>
                </a:cubicBezTo>
                <a:cubicBezTo>
                  <a:pt x="3937644" y="5057560"/>
                  <a:pt x="4001496" y="5053829"/>
                  <a:pt x="4065347" y="5050098"/>
                </a:cubicBezTo>
                <a:close/>
                <a:moveTo>
                  <a:pt x="3202293" y="5050098"/>
                </a:moveTo>
                <a:cubicBezTo>
                  <a:pt x="3267055" y="5053829"/>
                  <a:pt x="3331826" y="5057560"/>
                  <a:pt x="3396588" y="5061282"/>
                </a:cubicBezTo>
                <a:cubicBezTo>
                  <a:pt x="3381345" y="5135849"/>
                  <a:pt x="3369923" y="5210416"/>
                  <a:pt x="3358491" y="5288705"/>
                </a:cubicBezTo>
                <a:cubicBezTo>
                  <a:pt x="3282297" y="5288705"/>
                  <a:pt x="3206103" y="5281252"/>
                  <a:pt x="3129910" y="5277521"/>
                </a:cubicBezTo>
                <a:cubicBezTo>
                  <a:pt x="3152764" y="5199232"/>
                  <a:pt x="3175628" y="5124666"/>
                  <a:pt x="3202293" y="5050098"/>
                </a:cubicBezTo>
                <a:close/>
                <a:moveTo>
                  <a:pt x="4272223" y="5036067"/>
                </a:moveTo>
                <a:cubicBezTo>
                  <a:pt x="4312751" y="5106903"/>
                  <a:pt x="4345915" y="5181470"/>
                  <a:pt x="4379069" y="5256038"/>
                </a:cubicBezTo>
                <a:cubicBezTo>
                  <a:pt x="4305387" y="5263491"/>
                  <a:pt x="4231695" y="5270953"/>
                  <a:pt x="4158003" y="5274674"/>
                </a:cubicBezTo>
                <a:cubicBezTo>
                  <a:pt x="4135900" y="5200107"/>
                  <a:pt x="4110110" y="5125549"/>
                  <a:pt x="4084320" y="5050982"/>
                </a:cubicBezTo>
                <a:cubicBezTo>
                  <a:pt x="4146951" y="5047251"/>
                  <a:pt x="4209591" y="5043529"/>
                  <a:pt x="4272223" y="5036067"/>
                </a:cubicBezTo>
                <a:close/>
                <a:moveTo>
                  <a:pt x="2987822" y="5036067"/>
                </a:moveTo>
                <a:cubicBezTo>
                  <a:pt x="3052629" y="5043529"/>
                  <a:pt x="3121245" y="5047251"/>
                  <a:pt x="3186051" y="5050982"/>
                </a:cubicBezTo>
                <a:cubicBezTo>
                  <a:pt x="3159369" y="5125549"/>
                  <a:pt x="3132677" y="5200107"/>
                  <a:pt x="3105994" y="5274674"/>
                </a:cubicBezTo>
                <a:cubicBezTo>
                  <a:pt x="3029756" y="5270953"/>
                  <a:pt x="2953509" y="5263491"/>
                  <a:pt x="2877272" y="5256038"/>
                </a:cubicBezTo>
                <a:cubicBezTo>
                  <a:pt x="2911575" y="5181470"/>
                  <a:pt x="2949699" y="5106903"/>
                  <a:pt x="2987822" y="5036067"/>
                </a:cubicBezTo>
                <a:close/>
                <a:moveTo>
                  <a:pt x="5525800" y="5009780"/>
                </a:moveTo>
                <a:lnTo>
                  <a:pt x="5525800" y="5252789"/>
                </a:lnTo>
                <a:lnTo>
                  <a:pt x="5473825" y="5202662"/>
                </a:lnTo>
                <a:close/>
                <a:moveTo>
                  <a:pt x="4493687" y="5007996"/>
                </a:moveTo>
                <a:cubicBezTo>
                  <a:pt x="4548273" y="5078832"/>
                  <a:pt x="4598951" y="5145946"/>
                  <a:pt x="4645739" y="5216782"/>
                </a:cubicBezTo>
                <a:cubicBezTo>
                  <a:pt x="4567767" y="5227966"/>
                  <a:pt x="4489788" y="5235419"/>
                  <a:pt x="4411808" y="5246603"/>
                </a:cubicBezTo>
                <a:cubicBezTo>
                  <a:pt x="4376727" y="5172037"/>
                  <a:pt x="4337737" y="5101200"/>
                  <a:pt x="4294847" y="5030365"/>
                </a:cubicBezTo>
                <a:cubicBezTo>
                  <a:pt x="4361131" y="5022911"/>
                  <a:pt x="4427404" y="5015458"/>
                  <a:pt x="4493687" y="5007996"/>
                </a:cubicBezTo>
                <a:close/>
                <a:moveTo>
                  <a:pt x="2768993" y="5007996"/>
                </a:moveTo>
                <a:cubicBezTo>
                  <a:pt x="2835629" y="5015458"/>
                  <a:pt x="2898553" y="5022911"/>
                  <a:pt x="2961484" y="5030365"/>
                </a:cubicBezTo>
                <a:cubicBezTo>
                  <a:pt x="2920762" y="5101200"/>
                  <a:pt x="2883752" y="5172037"/>
                  <a:pt x="2850430" y="5246603"/>
                </a:cubicBezTo>
                <a:cubicBezTo>
                  <a:pt x="2772697" y="5235419"/>
                  <a:pt x="2698670" y="5227966"/>
                  <a:pt x="2624633" y="5216782"/>
                </a:cubicBezTo>
                <a:cubicBezTo>
                  <a:pt x="2672756" y="5145946"/>
                  <a:pt x="2720879" y="5078832"/>
                  <a:pt x="2768993" y="5007996"/>
                </a:cubicBezTo>
                <a:close/>
                <a:moveTo>
                  <a:pt x="640255" y="5007996"/>
                </a:moveTo>
                <a:cubicBezTo>
                  <a:pt x="689705" y="5122465"/>
                  <a:pt x="742964" y="5240743"/>
                  <a:pt x="800025" y="5355209"/>
                </a:cubicBezTo>
                <a:cubicBezTo>
                  <a:pt x="727749" y="5374279"/>
                  <a:pt x="655472" y="5389548"/>
                  <a:pt x="583194" y="5400989"/>
                </a:cubicBezTo>
                <a:cubicBezTo>
                  <a:pt x="514720" y="5282711"/>
                  <a:pt x="450055" y="5164433"/>
                  <a:pt x="392993" y="5042337"/>
                </a:cubicBezTo>
                <a:cubicBezTo>
                  <a:pt x="476684" y="5034706"/>
                  <a:pt x="560367" y="5023256"/>
                  <a:pt x="640255" y="5007996"/>
                </a:cubicBezTo>
                <a:close/>
                <a:moveTo>
                  <a:pt x="4712684" y="4979926"/>
                </a:moveTo>
                <a:cubicBezTo>
                  <a:pt x="4780903" y="5045350"/>
                  <a:pt x="4841536" y="5110775"/>
                  <a:pt x="4898377" y="5176201"/>
                </a:cubicBezTo>
                <a:cubicBezTo>
                  <a:pt x="4822589" y="5191593"/>
                  <a:pt x="4746793" y="5206986"/>
                  <a:pt x="4670997" y="5218533"/>
                </a:cubicBezTo>
                <a:cubicBezTo>
                  <a:pt x="4621735" y="5145415"/>
                  <a:pt x="4572471" y="5076144"/>
                  <a:pt x="4519415" y="5006865"/>
                </a:cubicBezTo>
                <a:cubicBezTo>
                  <a:pt x="4583841" y="4999173"/>
                  <a:pt x="4648267" y="4987626"/>
                  <a:pt x="4712684" y="4979926"/>
                </a:cubicBezTo>
                <a:close/>
                <a:moveTo>
                  <a:pt x="2548617" y="4979926"/>
                </a:moveTo>
                <a:cubicBezTo>
                  <a:pt x="2618657" y="4987626"/>
                  <a:pt x="2684798" y="4999173"/>
                  <a:pt x="2750948" y="5006865"/>
                </a:cubicBezTo>
                <a:cubicBezTo>
                  <a:pt x="2696469" y="5076144"/>
                  <a:pt x="2641998" y="5145415"/>
                  <a:pt x="2595307" y="5218533"/>
                </a:cubicBezTo>
                <a:cubicBezTo>
                  <a:pt x="2517487" y="5206986"/>
                  <a:pt x="2435776" y="5191593"/>
                  <a:pt x="2357955" y="5176201"/>
                </a:cubicBezTo>
                <a:cubicBezTo>
                  <a:pt x="2420215" y="5110775"/>
                  <a:pt x="2482467" y="5045350"/>
                  <a:pt x="2548617" y="4979926"/>
                </a:cubicBezTo>
                <a:close/>
                <a:moveTo>
                  <a:pt x="4932698" y="4951854"/>
                </a:moveTo>
                <a:cubicBezTo>
                  <a:pt x="5010403" y="5011745"/>
                  <a:pt x="5084413" y="5071627"/>
                  <a:pt x="5151015" y="5127769"/>
                </a:cubicBezTo>
                <a:cubicBezTo>
                  <a:pt x="5077013" y="5146485"/>
                  <a:pt x="5003003" y="5161453"/>
                  <a:pt x="4928993" y="5176423"/>
                </a:cubicBezTo>
                <a:cubicBezTo>
                  <a:pt x="4869793" y="5112800"/>
                  <a:pt x="4810592" y="5049170"/>
                  <a:pt x="4743982" y="4985540"/>
                </a:cubicBezTo>
                <a:cubicBezTo>
                  <a:pt x="4806887" y="4974311"/>
                  <a:pt x="4869793" y="4963083"/>
                  <a:pt x="4932698" y="4951854"/>
                </a:cubicBezTo>
                <a:close/>
                <a:moveTo>
                  <a:pt x="2329124" y="4951854"/>
                </a:moveTo>
                <a:cubicBezTo>
                  <a:pt x="2397405" y="4963083"/>
                  <a:pt x="2461893" y="4974311"/>
                  <a:pt x="2526381" y="4985540"/>
                </a:cubicBezTo>
                <a:cubicBezTo>
                  <a:pt x="2458100" y="5049170"/>
                  <a:pt x="2393612" y="5112800"/>
                  <a:pt x="2336710" y="5176423"/>
                </a:cubicBezTo>
                <a:cubicBezTo>
                  <a:pt x="2260843" y="5161453"/>
                  <a:pt x="2184977" y="5146485"/>
                  <a:pt x="2105317" y="5127769"/>
                </a:cubicBezTo>
                <a:cubicBezTo>
                  <a:pt x="2177391" y="5071627"/>
                  <a:pt x="2253258" y="5011745"/>
                  <a:pt x="2329124" y="4951854"/>
                </a:cubicBezTo>
                <a:close/>
                <a:moveTo>
                  <a:pt x="897987" y="4951854"/>
                </a:moveTo>
                <a:cubicBezTo>
                  <a:pt x="935226" y="5063219"/>
                  <a:pt x="976187" y="5174575"/>
                  <a:pt x="1024593" y="5289766"/>
                </a:cubicBezTo>
                <a:cubicBezTo>
                  <a:pt x="953845" y="5316652"/>
                  <a:pt x="886821" y="5339693"/>
                  <a:pt x="816063" y="5358887"/>
                </a:cubicBezTo>
                <a:cubicBezTo>
                  <a:pt x="756482" y="5239849"/>
                  <a:pt x="708077" y="5124657"/>
                  <a:pt x="659671" y="5005619"/>
                </a:cubicBezTo>
                <a:cubicBezTo>
                  <a:pt x="741594" y="4990252"/>
                  <a:pt x="819785" y="4971058"/>
                  <a:pt x="897987" y="4951854"/>
                </a:cubicBezTo>
                <a:close/>
                <a:moveTo>
                  <a:pt x="1728937" y="4937816"/>
                </a:moveTo>
                <a:cubicBezTo>
                  <a:pt x="1747716" y="5024839"/>
                  <a:pt x="1774010" y="5115638"/>
                  <a:pt x="1796546" y="5202662"/>
                </a:cubicBezTo>
                <a:cubicBezTo>
                  <a:pt x="1740201" y="5263199"/>
                  <a:pt x="1680108" y="5319950"/>
                  <a:pt x="1623771" y="5372918"/>
                </a:cubicBezTo>
                <a:cubicBezTo>
                  <a:pt x="1589962" y="5274550"/>
                  <a:pt x="1559920" y="5176174"/>
                  <a:pt x="1529869" y="5081591"/>
                </a:cubicBezTo>
                <a:cubicBezTo>
                  <a:pt x="1597478" y="5036191"/>
                  <a:pt x="1661329" y="4990783"/>
                  <a:pt x="1728937" y="4937816"/>
                </a:cubicBezTo>
                <a:close/>
                <a:moveTo>
                  <a:pt x="1150112" y="4867642"/>
                </a:moveTo>
                <a:cubicBezTo>
                  <a:pt x="1179456" y="4973172"/>
                  <a:pt x="1212477" y="5078700"/>
                  <a:pt x="1249160" y="5184229"/>
                </a:cubicBezTo>
                <a:cubicBezTo>
                  <a:pt x="1183126" y="5218144"/>
                  <a:pt x="1117098" y="5248292"/>
                  <a:pt x="1047394" y="5274674"/>
                </a:cubicBezTo>
                <a:cubicBezTo>
                  <a:pt x="1003375" y="5165379"/>
                  <a:pt x="963023" y="5052317"/>
                  <a:pt x="926341" y="4943022"/>
                </a:cubicBezTo>
                <a:cubicBezTo>
                  <a:pt x="999705" y="4920406"/>
                  <a:pt x="1076747" y="4897791"/>
                  <a:pt x="1150112" y="4867642"/>
                </a:cubicBezTo>
                <a:close/>
                <a:moveTo>
                  <a:pt x="3971586" y="4811491"/>
                </a:moveTo>
                <a:cubicBezTo>
                  <a:pt x="4002380" y="4880002"/>
                  <a:pt x="4029319" y="4952323"/>
                  <a:pt x="4056258" y="5028446"/>
                </a:cubicBezTo>
                <a:cubicBezTo>
                  <a:pt x="3990833" y="5032257"/>
                  <a:pt x="3929254" y="5036058"/>
                  <a:pt x="3863829" y="5036058"/>
                </a:cubicBezTo>
                <a:cubicBezTo>
                  <a:pt x="3848436" y="4959935"/>
                  <a:pt x="3833044" y="4887615"/>
                  <a:pt x="3817651" y="4815302"/>
                </a:cubicBezTo>
                <a:cubicBezTo>
                  <a:pt x="3867684" y="4815302"/>
                  <a:pt x="3921562" y="4811491"/>
                  <a:pt x="3971586" y="4811491"/>
                </a:cubicBezTo>
                <a:close/>
                <a:moveTo>
                  <a:pt x="3649226" y="4811491"/>
                </a:moveTo>
                <a:cubicBezTo>
                  <a:pt x="3695739" y="4811491"/>
                  <a:pt x="3745825" y="4811491"/>
                  <a:pt x="3792339" y="4811491"/>
                </a:cubicBezTo>
                <a:cubicBezTo>
                  <a:pt x="3806644" y="4883812"/>
                  <a:pt x="3820958" y="4956135"/>
                  <a:pt x="3831691" y="5032257"/>
                </a:cubicBezTo>
                <a:cubicBezTo>
                  <a:pt x="3770872" y="5036058"/>
                  <a:pt x="3713625" y="5036058"/>
                  <a:pt x="3652807" y="5036058"/>
                </a:cubicBezTo>
                <a:cubicBezTo>
                  <a:pt x="3649226" y="4959935"/>
                  <a:pt x="3649226" y="4883812"/>
                  <a:pt x="3649226" y="4811491"/>
                </a:cubicBezTo>
                <a:close/>
                <a:moveTo>
                  <a:pt x="3474470" y="4811491"/>
                </a:moveTo>
                <a:cubicBezTo>
                  <a:pt x="3524556" y="4811491"/>
                  <a:pt x="3571069" y="4811491"/>
                  <a:pt x="3621155" y="4811491"/>
                </a:cubicBezTo>
                <a:cubicBezTo>
                  <a:pt x="3621155" y="4883812"/>
                  <a:pt x="3617574" y="4959935"/>
                  <a:pt x="3617574" y="5036058"/>
                </a:cubicBezTo>
                <a:cubicBezTo>
                  <a:pt x="3556755" y="5036058"/>
                  <a:pt x="3499509" y="5036058"/>
                  <a:pt x="3438689" y="5032257"/>
                </a:cubicBezTo>
                <a:cubicBezTo>
                  <a:pt x="3449423" y="4956135"/>
                  <a:pt x="3460156" y="4883812"/>
                  <a:pt x="3474470" y="4811491"/>
                </a:cubicBezTo>
                <a:close/>
                <a:moveTo>
                  <a:pt x="3294940" y="4811491"/>
                </a:moveTo>
                <a:cubicBezTo>
                  <a:pt x="3348819" y="4811491"/>
                  <a:pt x="3398851" y="4815302"/>
                  <a:pt x="3452729" y="4815302"/>
                </a:cubicBezTo>
                <a:cubicBezTo>
                  <a:pt x="3437337" y="4887615"/>
                  <a:pt x="3421944" y="4959935"/>
                  <a:pt x="3406543" y="5036058"/>
                </a:cubicBezTo>
                <a:cubicBezTo>
                  <a:pt x="3341118" y="5036058"/>
                  <a:pt x="3275701" y="5032257"/>
                  <a:pt x="3214123" y="5028446"/>
                </a:cubicBezTo>
                <a:cubicBezTo>
                  <a:pt x="3241062" y="4952323"/>
                  <a:pt x="3268001" y="4880002"/>
                  <a:pt x="3294940" y="4811491"/>
                </a:cubicBezTo>
                <a:close/>
                <a:moveTo>
                  <a:pt x="4143725" y="4797460"/>
                </a:moveTo>
                <a:cubicBezTo>
                  <a:pt x="4186021" y="4864830"/>
                  <a:pt x="4228326" y="4935949"/>
                  <a:pt x="4266777" y="5007060"/>
                </a:cubicBezTo>
                <a:cubicBezTo>
                  <a:pt x="4205251" y="5010799"/>
                  <a:pt x="4139879" y="5018288"/>
                  <a:pt x="4074507" y="5022027"/>
                </a:cubicBezTo>
                <a:cubicBezTo>
                  <a:pt x="4047594" y="4947177"/>
                  <a:pt x="4016827" y="4876059"/>
                  <a:pt x="3986068" y="4804949"/>
                </a:cubicBezTo>
                <a:cubicBezTo>
                  <a:pt x="4039902" y="4804949"/>
                  <a:pt x="4089890" y="4801209"/>
                  <a:pt x="4143725" y="4797460"/>
                </a:cubicBezTo>
                <a:close/>
                <a:moveTo>
                  <a:pt x="3128769" y="4797460"/>
                </a:moveTo>
                <a:cubicBezTo>
                  <a:pt x="3181870" y="4801209"/>
                  <a:pt x="3231186" y="4804949"/>
                  <a:pt x="3284295" y="4804949"/>
                </a:cubicBezTo>
                <a:cubicBezTo>
                  <a:pt x="3253943" y="4876059"/>
                  <a:pt x="3223600" y="4947177"/>
                  <a:pt x="3197050" y="5022027"/>
                </a:cubicBezTo>
                <a:cubicBezTo>
                  <a:pt x="3132562" y="5018288"/>
                  <a:pt x="3068074" y="5010799"/>
                  <a:pt x="3003586" y="5007060"/>
                </a:cubicBezTo>
                <a:cubicBezTo>
                  <a:pt x="3045308" y="4935949"/>
                  <a:pt x="3087039" y="4864830"/>
                  <a:pt x="3128769" y="4797460"/>
                </a:cubicBezTo>
                <a:close/>
                <a:moveTo>
                  <a:pt x="4308215" y="4783429"/>
                </a:moveTo>
                <a:cubicBezTo>
                  <a:pt x="4369707" y="4849252"/>
                  <a:pt x="4427351" y="4918947"/>
                  <a:pt x="4477313" y="4988643"/>
                </a:cubicBezTo>
                <a:cubicBezTo>
                  <a:pt x="4415822" y="4996379"/>
                  <a:pt x="4350495" y="5004124"/>
                  <a:pt x="4285157" y="5007996"/>
                </a:cubicBezTo>
                <a:cubicBezTo>
                  <a:pt x="4242879" y="4938302"/>
                  <a:pt x="4200609" y="4864742"/>
                  <a:pt x="4154493" y="4795046"/>
                </a:cubicBezTo>
                <a:cubicBezTo>
                  <a:pt x="4204455" y="4791174"/>
                  <a:pt x="4258254" y="4787302"/>
                  <a:pt x="4308215" y="4783429"/>
                </a:cubicBezTo>
                <a:close/>
                <a:moveTo>
                  <a:pt x="2946127" y="4783429"/>
                </a:moveTo>
                <a:cubicBezTo>
                  <a:pt x="2999298" y="4787302"/>
                  <a:pt x="3048668" y="4791174"/>
                  <a:pt x="3101839" y="4795046"/>
                </a:cubicBezTo>
                <a:cubicBezTo>
                  <a:pt x="3056262" y="4864742"/>
                  <a:pt x="3010686" y="4938302"/>
                  <a:pt x="2972713" y="5007996"/>
                </a:cubicBezTo>
                <a:cubicBezTo>
                  <a:pt x="2908145" y="5004124"/>
                  <a:pt x="2843578" y="4996379"/>
                  <a:pt x="2779019" y="4988643"/>
                </a:cubicBezTo>
                <a:cubicBezTo>
                  <a:pt x="2832190" y="4918947"/>
                  <a:pt x="2889154" y="4849252"/>
                  <a:pt x="2946127" y="4783429"/>
                </a:cubicBezTo>
                <a:close/>
                <a:moveTo>
                  <a:pt x="4490610" y="4769389"/>
                </a:moveTo>
                <a:cubicBezTo>
                  <a:pt x="4567441" y="4832427"/>
                  <a:pt x="4636579" y="4899408"/>
                  <a:pt x="4701880" y="4966381"/>
                </a:cubicBezTo>
                <a:cubicBezTo>
                  <a:pt x="4640425" y="4974258"/>
                  <a:pt x="4575115" y="4986079"/>
                  <a:pt x="4509813" y="4993956"/>
                </a:cubicBezTo>
                <a:cubicBezTo>
                  <a:pt x="4456041" y="4923041"/>
                  <a:pt x="4398423" y="4852125"/>
                  <a:pt x="4336959" y="4781210"/>
                </a:cubicBezTo>
                <a:cubicBezTo>
                  <a:pt x="4386893" y="4777267"/>
                  <a:pt x="4440675" y="4773332"/>
                  <a:pt x="4490610" y="4769389"/>
                </a:cubicBezTo>
                <a:close/>
                <a:moveTo>
                  <a:pt x="2777560" y="4769389"/>
                </a:moveTo>
                <a:cubicBezTo>
                  <a:pt x="2830775" y="4773332"/>
                  <a:pt x="2880198" y="4777267"/>
                  <a:pt x="2933413" y="4781210"/>
                </a:cubicBezTo>
                <a:cubicBezTo>
                  <a:pt x="2872595" y="4852125"/>
                  <a:pt x="2815569" y="4923041"/>
                  <a:pt x="2762353" y="4993956"/>
                </a:cubicBezTo>
                <a:cubicBezTo>
                  <a:pt x="2697733" y="4986079"/>
                  <a:pt x="2633112" y="4974258"/>
                  <a:pt x="2568492" y="4966381"/>
                </a:cubicBezTo>
                <a:cubicBezTo>
                  <a:pt x="2636914" y="4899408"/>
                  <a:pt x="2705336" y="4832427"/>
                  <a:pt x="2777560" y="4769389"/>
                </a:cubicBezTo>
                <a:close/>
                <a:moveTo>
                  <a:pt x="4658983" y="4755358"/>
                </a:moveTo>
                <a:cubicBezTo>
                  <a:pt x="4747297" y="4816611"/>
                  <a:pt x="4831775" y="4874025"/>
                  <a:pt x="4912417" y="4935278"/>
                </a:cubicBezTo>
                <a:cubicBezTo>
                  <a:pt x="4850979" y="4946753"/>
                  <a:pt x="4785704" y="4958238"/>
                  <a:pt x="4720420" y="4965895"/>
                </a:cubicBezTo>
                <a:cubicBezTo>
                  <a:pt x="4651299" y="4900823"/>
                  <a:pt x="4578341" y="4839571"/>
                  <a:pt x="4505384" y="4774499"/>
                </a:cubicBezTo>
                <a:cubicBezTo>
                  <a:pt x="4555301" y="4770671"/>
                  <a:pt x="4609065" y="4763015"/>
                  <a:pt x="4658983" y="4755358"/>
                </a:cubicBezTo>
                <a:close/>
                <a:moveTo>
                  <a:pt x="2604033" y="4755358"/>
                </a:moveTo>
                <a:cubicBezTo>
                  <a:pt x="2651785" y="4763015"/>
                  <a:pt x="2703197" y="4770671"/>
                  <a:pt x="2750948" y="4774499"/>
                </a:cubicBezTo>
                <a:cubicBezTo>
                  <a:pt x="2677487" y="4839571"/>
                  <a:pt x="2611381" y="4900823"/>
                  <a:pt x="2545266" y="4965895"/>
                </a:cubicBezTo>
                <a:cubicBezTo>
                  <a:pt x="2482829" y="4958238"/>
                  <a:pt x="2420392" y="4946753"/>
                  <a:pt x="2357955" y="4935278"/>
                </a:cubicBezTo>
                <a:cubicBezTo>
                  <a:pt x="2435087" y="4874025"/>
                  <a:pt x="2515887" y="4816611"/>
                  <a:pt x="2604033" y="4755358"/>
                </a:cubicBezTo>
                <a:close/>
                <a:moveTo>
                  <a:pt x="1941719" y="4755358"/>
                </a:moveTo>
                <a:cubicBezTo>
                  <a:pt x="1957510" y="4833612"/>
                  <a:pt x="1973300" y="4908135"/>
                  <a:pt x="1993034" y="4982657"/>
                </a:cubicBezTo>
                <a:cubicBezTo>
                  <a:pt x="1933824" y="5053458"/>
                  <a:pt x="1870662" y="5116805"/>
                  <a:pt x="1811453" y="5176423"/>
                </a:cubicBezTo>
                <a:cubicBezTo>
                  <a:pt x="1783815" y="5090724"/>
                  <a:pt x="1760129" y="5005017"/>
                  <a:pt x="1740396" y="4919311"/>
                </a:cubicBezTo>
                <a:cubicBezTo>
                  <a:pt x="1807501" y="4867147"/>
                  <a:pt x="1874606" y="4814983"/>
                  <a:pt x="1941719" y="4755358"/>
                </a:cubicBezTo>
                <a:close/>
                <a:moveTo>
                  <a:pt x="1414075" y="4755358"/>
                </a:moveTo>
                <a:cubicBezTo>
                  <a:pt x="1436187" y="4853345"/>
                  <a:pt x="1461977" y="4951342"/>
                  <a:pt x="1487767" y="5045563"/>
                </a:cubicBezTo>
                <a:cubicBezTo>
                  <a:pt x="1425135" y="5087019"/>
                  <a:pt x="1355131" y="5128476"/>
                  <a:pt x="1288813" y="5162391"/>
                </a:cubicBezTo>
                <a:cubicBezTo>
                  <a:pt x="1255649" y="5060638"/>
                  <a:pt x="1222494" y="4955108"/>
                  <a:pt x="1193018" y="4849579"/>
                </a:cubicBezTo>
                <a:cubicBezTo>
                  <a:pt x="1266701" y="4823197"/>
                  <a:pt x="1340392" y="4789282"/>
                  <a:pt x="1414075" y="4755358"/>
                </a:cubicBezTo>
                <a:close/>
                <a:moveTo>
                  <a:pt x="5322065" y="4755349"/>
                </a:moveTo>
                <a:cubicBezTo>
                  <a:pt x="5389179" y="4814975"/>
                  <a:pt x="5452553" y="4867138"/>
                  <a:pt x="5515936" y="4919302"/>
                </a:cubicBezTo>
                <a:cubicBezTo>
                  <a:pt x="5497299" y="5005008"/>
                  <a:pt x="5474931" y="5090715"/>
                  <a:pt x="5448831" y="5176414"/>
                </a:cubicBezTo>
                <a:cubicBezTo>
                  <a:pt x="5392901" y="5116796"/>
                  <a:pt x="5333250" y="5053449"/>
                  <a:pt x="5277329" y="4982649"/>
                </a:cubicBezTo>
                <a:cubicBezTo>
                  <a:pt x="5292245" y="4908126"/>
                  <a:pt x="5310881" y="4833603"/>
                  <a:pt x="5322065" y="4755349"/>
                </a:cubicBezTo>
                <a:close/>
                <a:moveTo>
                  <a:pt x="1655423" y="4629035"/>
                </a:moveTo>
                <a:cubicBezTo>
                  <a:pt x="1670594" y="4716528"/>
                  <a:pt x="1689568" y="4807831"/>
                  <a:pt x="1712325" y="4895324"/>
                </a:cubicBezTo>
                <a:cubicBezTo>
                  <a:pt x="1644044" y="4944773"/>
                  <a:pt x="1575763" y="4994222"/>
                  <a:pt x="1507483" y="5036067"/>
                </a:cubicBezTo>
                <a:cubicBezTo>
                  <a:pt x="1480932" y="4940971"/>
                  <a:pt x="1454373" y="4842064"/>
                  <a:pt x="1431616" y="4746960"/>
                </a:cubicBezTo>
                <a:cubicBezTo>
                  <a:pt x="1507483" y="4708924"/>
                  <a:pt x="1579556" y="4670880"/>
                  <a:pt x="1655423" y="4629035"/>
                </a:cubicBezTo>
                <a:close/>
                <a:moveTo>
                  <a:pt x="493518" y="4615004"/>
                </a:moveTo>
                <a:cubicBezTo>
                  <a:pt x="528405" y="4735625"/>
                  <a:pt x="571046" y="4852356"/>
                  <a:pt x="617570" y="4972976"/>
                </a:cubicBezTo>
                <a:cubicBezTo>
                  <a:pt x="536159" y="4988546"/>
                  <a:pt x="447005" y="5000216"/>
                  <a:pt x="361721" y="5007996"/>
                </a:cubicBezTo>
                <a:cubicBezTo>
                  <a:pt x="307445" y="4887375"/>
                  <a:pt x="257051" y="4766755"/>
                  <a:pt x="210536" y="4642244"/>
                </a:cubicBezTo>
                <a:cubicBezTo>
                  <a:pt x="307445" y="4638354"/>
                  <a:pt x="400481" y="4626683"/>
                  <a:pt x="493518" y="4615004"/>
                </a:cubicBezTo>
                <a:close/>
                <a:moveTo>
                  <a:pt x="3865314" y="4572894"/>
                </a:moveTo>
                <a:cubicBezTo>
                  <a:pt x="3898681" y="4640564"/>
                  <a:pt x="3928343" y="4708243"/>
                  <a:pt x="3958006" y="4779672"/>
                </a:cubicBezTo>
                <a:cubicBezTo>
                  <a:pt x="3909803" y="4779672"/>
                  <a:pt x="3861610" y="4779672"/>
                  <a:pt x="3813416" y="4783429"/>
                </a:cubicBezTo>
                <a:cubicBezTo>
                  <a:pt x="3794876" y="4712002"/>
                  <a:pt x="3780049" y="4644330"/>
                  <a:pt x="3761509" y="4576651"/>
                </a:cubicBezTo>
                <a:cubicBezTo>
                  <a:pt x="3798581" y="4576651"/>
                  <a:pt x="3831947" y="4576651"/>
                  <a:pt x="3865314" y="4572894"/>
                </a:cubicBezTo>
                <a:close/>
                <a:moveTo>
                  <a:pt x="3635186" y="4572894"/>
                </a:moveTo>
                <a:cubicBezTo>
                  <a:pt x="3669923" y="4572894"/>
                  <a:pt x="3704660" y="4572894"/>
                  <a:pt x="3743261" y="4572894"/>
                </a:cubicBezTo>
                <a:cubicBezTo>
                  <a:pt x="3758698" y="4641801"/>
                  <a:pt x="3774143" y="4710701"/>
                  <a:pt x="3789580" y="4783429"/>
                </a:cubicBezTo>
                <a:cubicBezTo>
                  <a:pt x="3739397" y="4783429"/>
                  <a:pt x="3689223" y="4783429"/>
                  <a:pt x="3639041" y="4783429"/>
                </a:cubicBezTo>
                <a:cubicBezTo>
                  <a:pt x="3639041" y="4710701"/>
                  <a:pt x="3635186" y="4641801"/>
                  <a:pt x="3635186" y="4572894"/>
                </a:cubicBezTo>
                <a:close/>
                <a:moveTo>
                  <a:pt x="3523981" y="4572894"/>
                </a:moveTo>
                <a:cubicBezTo>
                  <a:pt x="3556375" y="4572894"/>
                  <a:pt x="3588761" y="4572894"/>
                  <a:pt x="3621155" y="4572894"/>
                </a:cubicBezTo>
                <a:cubicBezTo>
                  <a:pt x="3621155" y="4641801"/>
                  <a:pt x="3621155" y="4710701"/>
                  <a:pt x="3621155" y="4783429"/>
                </a:cubicBezTo>
                <a:cubicBezTo>
                  <a:pt x="3574367" y="4783429"/>
                  <a:pt x="3527588" y="4783429"/>
                  <a:pt x="3480801" y="4783429"/>
                </a:cubicBezTo>
                <a:cubicBezTo>
                  <a:pt x="3495194" y="4710701"/>
                  <a:pt x="3509587" y="4641801"/>
                  <a:pt x="3523981" y="4572894"/>
                </a:cubicBezTo>
                <a:close/>
                <a:moveTo>
                  <a:pt x="3403068" y="4572894"/>
                </a:moveTo>
                <a:cubicBezTo>
                  <a:pt x="3440856" y="4576651"/>
                  <a:pt x="3474859" y="4576651"/>
                  <a:pt x="3508871" y="4576651"/>
                </a:cubicBezTo>
                <a:cubicBezTo>
                  <a:pt x="3489977" y="4644330"/>
                  <a:pt x="3474859" y="4712002"/>
                  <a:pt x="3459749" y="4783429"/>
                </a:cubicBezTo>
                <a:cubicBezTo>
                  <a:pt x="3410619" y="4779672"/>
                  <a:pt x="3361497" y="4779672"/>
                  <a:pt x="3312375" y="4779672"/>
                </a:cubicBezTo>
                <a:cubicBezTo>
                  <a:pt x="3342603" y="4708243"/>
                  <a:pt x="3372831" y="4640564"/>
                  <a:pt x="3403068" y="4572894"/>
                </a:cubicBezTo>
                <a:close/>
                <a:moveTo>
                  <a:pt x="782661" y="4572894"/>
                </a:moveTo>
                <a:cubicBezTo>
                  <a:pt x="812757" y="4683541"/>
                  <a:pt x="846619" y="4798009"/>
                  <a:pt x="884239" y="4908656"/>
                </a:cubicBezTo>
                <a:cubicBezTo>
                  <a:pt x="805234" y="4931546"/>
                  <a:pt x="722470" y="4950625"/>
                  <a:pt x="639699" y="4965886"/>
                </a:cubicBezTo>
                <a:cubicBezTo>
                  <a:pt x="594555" y="4847608"/>
                  <a:pt x="556937" y="4733140"/>
                  <a:pt x="519317" y="4614862"/>
                </a:cubicBezTo>
                <a:cubicBezTo>
                  <a:pt x="609604" y="4603422"/>
                  <a:pt x="696132" y="4588153"/>
                  <a:pt x="782661" y="4572894"/>
                </a:cubicBezTo>
                <a:close/>
                <a:moveTo>
                  <a:pt x="4217187" y="4558862"/>
                </a:moveTo>
                <a:cubicBezTo>
                  <a:pt x="4299533" y="4618187"/>
                  <a:pt x="4374383" y="4681207"/>
                  <a:pt x="4449242" y="4744236"/>
                </a:cubicBezTo>
                <a:cubicBezTo>
                  <a:pt x="4400589" y="4747949"/>
                  <a:pt x="4351927" y="4751654"/>
                  <a:pt x="4303273" y="4755358"/>
                </a:cubicBezTo>
                <a:cubicBezTo>
                  <a:pt x="4243391" y="4692330"/>
                  <a:pt x="4179761" y="4629309"/>
                  <a:pt x="4112391" y="4566280"/>
                </a:cubicBezTo>
                <a:cubicBezTo>
                  <a:pt x="4149816" y="4562575"/>
                  <a:pt x="4183501" y="4562575"/>
                  <a:pt x="4217187" y="4558862"/>
                </a:cubicBezTo>
                <a:close/>
                <a:moveTo>
                  <a:pt x="4102179" y="4558862"/>
                </a:moveTo>
                <a:cubicBezTo>
                  <a:pt x="4164157" y="4625145"/>
                  <a:pt x="4222482" y="4691427"/>
                  <a:pt x="4280817" y="4757701"/>
                </a:cubicBezTo>
                <a:cubicBezTo>
                  <a:pt x="4233419" y="4761600"/>
                  <a:pt x="4186030" y="4765499"/>
                  <a:pt x="4138641" y="4769398"/>
                </a:cubicBezTo>
                <a:cubicBezTo>
                  <a:pt x="4094895" y="4699225"/>
                  <a:pt x="4047497" y="4629044"/>
                  <a:pt x="4000107" y="4562761"/>
                </a:cubicBezTo>
                <a:cubicBezTo>
                  <a:pt x="4032917" y="4562761"/>
                  <a:pt x="4069370" y="4558862"/>
                  <a:pt x="4102179" y="4558862"/>
                </a:cubicBezTo>
                <a:close/>
                <a:moveTo>
                  <a:pt x="3974441" y="4558862"/>
                </a:moveTo>
                <a:cubicBezTo>
                  <a:pt x="4022909" y="4627770"/>
                  <a:pt x="4067655" y="4692842"/>
                  <a:pt x="4112391" y="4761742"/>
                </a:cubicBezTo>
                <a:cubicBezTo>
                  <a:pt x="4063923" y="4765571"/>
                  <a:pt x="4015456" y="4769398"/>
                  <a:pt x="3966988" y="4769398"/>
                </a:cubicBezTo>
                <a:cubicBezTo>
                  <a:pt x="3937167" y="4700498"/>
                  <a:pt x="3907337" y="4631600"/>
                  <a:pt x="3873784" y="4562690"/>
                </a:cubicBezTo>
                <a:cubicBezTo>
                  <a:pt x="3907337" y="4562690"/>
                  <a:pt x="3940889" y="4562690"/>
                  <a:pt x="3974441" y="4558862"/>
                </a:cubicBezTo>
                <a:close/>
                <a:moveTo>
                  <a:pt x="3286046" y="4558862"/>
                </a:moveTo>
                <a:cubicBezTo>
                  <a:pt x="3321579" y="4562690"/>
                  <a:pt x="3361055" y="4562690"/>
                  <a:pt x="3396579" y="4562690"/>
                </a:cubicBezTo>
                <a:cubicBezTo>
                  <a:pt x="3361055" y="4631600"/>
                  <a:pt x="3329474" y="4700498"/>
                  <a:pt x="3293941" y="4769398"/>
                </a:cubicBezTo>
                <a:cubicBezTo>
                  <a:pt x="3246570" y="4769398"/>
                  <a:pt x="3195255" y="4765571"/>
                  <a:pt x="3143941" y="4761742"/>
                </a:cubicBezTo>
                <a:cubicBezTo>
                  <a:pt x="3187360" y="4692842"/>
                  <a:pt x="3234731" y="4627770"/>
                  <a:pt x="3286046" y="4558862"/>
                </a:cubicBezTo>
                <a:close/>
                <a:moveTo>
                  <a:pt x="3055785" y="4558862"/>
                </a:moveTo>
                <a:lnTo>
                  <a:pt x="3156213" y="4566147"/>
                </a:lnTo>
                <a:lnTo>
                  <a:pt x="3163082" y="4558862"/>
                </a:lnTo>
                <a:cubicBezTo>
                  <a:pt x="3197536" y="4558862"/>
                  <a:pt x="3231982" y="4562761"/>
                  <a:pt x="3270264" y="4562761"/>
                </a:cubicBezTo>
                <a:cubicBezTo>
                  <a:pt x="3216669" y="4629044"/>
                  <a:pt x="3170739" y="4699225"/>
                  <a:pt x="3124799" y="4769398"/>
                </a:cubicBezTo>
                <a:cubicBezTo>
                  <a:pt x="3075041" y="4765499"/>
                  <a:pt x="3025274" y="4761600"/>
                  <a:pt x="2975515" y="4757701"/>
                </a:cubicBezTo>
                <a:lnTo>
                  <a:pt x="3125073" y="4599160"/>
                </a:lnTo>
                <a:lnTo>
                  <a:pt x="2968734" y="4755358"/>
                </a:lnTo>
                <a:cubicBezTo>
                  <a:pt x="2919533" y="4751654"/>
                  <a:pt x="2870331" y="4747949"/>
                  <a:pt x="2821130" y="4744236"/>
                </a:cubicBezTo>
                <a:cubicBezTo>
                  <a:pt x="2893045" y="4681207"/>
                  <a:pt x="2972518" y="4618187"/>
                  <a:pt x="3055785" y="4558862"/>
                </a:cubicBezTo>
                <a:close/>
                <a:moveTo>
                  <a:pt x="5111282" y="4544822"/>
                </a:moveTo>
                <a:cubicBezTo>
                  <a:pt x="5175991" y="4613103"/>
                  <a:pt x="5240691" y="4677591"/>
                  <a:pt x="5305400" y="4738286"/>
                </a:cubicBezTo>
                <a:cubicBezTo>
                  <a:pt x="5290175" y="4814152"/>
                  <a:pt x="5274951" y="4890019"/>
                  <a:pt x="5255925" y="4965886"/>
                </a:cubicBezTo>
                <a:cubicBezTo>
                  <a:pt x="5198828" y="4897606"/>
                  <a:pt x="5137929" y="4821738"/>
                  <a:pt x="5080833" y="4742079"/>
                </a:cubicBezTo>
                <a:cubicBezTo>
                  <a:pt x="5092255" y="4677591"/>
                  <a:pt x="5103669" y="4609311"/>
                  <a:pt x="5111282" y="4544822"/>
                </a:cubicBezTo>
                <a:close/>
                <a:moveTo>
                  <a:pt x="4339019" y="4544822"/>
                </a:moveTo>
                <a:cubicBezTo>
                  <a:pt x="4435617" y="4602618"/>
                  <a:pt x="4528503" y="4664267"/>
                  <a:pt x="4617667" y="4725908"/>
                </a:cubicBezTo>
                <a:cubicBezTo>
                  <a:pt x="4569368" y="4729763"/>
                  <a:pt x="4521068" y="4737464"/>
                  <a:pt x="4472769" y="4741318"/>
                </a:cubicBezTo>
                <a:cubicBezTo>
                  <a:pt x="4398467" y="4675822"/>
                  <a:pt x="4320443" y="4614174"/>
                  <a:pt x="4238706" y="4552532"/>
                </a:cubicBezTo>
                <a:cubicBezTo>
                  <a:pt x="4272143" y="4548678"/>
                  <a:pt x="4305581" y="4548678"/>
                  <a:pt x="4339019" y="4544822"/>
                </a:cubicBezTo>
                <a:close/>
                <a:moveTo>
                  <a:pt x="2927640" y="4544822"/>
                </a:moveTo>
                <a:cubicBezTo>
                  <a:pt x="2961078" y="4548678"/>
                  <a:pt x="2998229" y="4548678"/>
                  <a:pt x="3031666" y="4552532"/>
                </a:cubicBezTo>
                <a:cubicBezTo>
                  <a:pt x="2949929" y="4614174"/>
                  <a:pt x="2871905" y="4675822"/>
                  <a:pt x="2797603" y="4741318"/>
                </a:cubicBezTo>
                <a:cubicBezTo>
                  <a:pt x="2749304" y="4737464"/>
                  <a:pt x="2701004" y="4729763"/>
                  <a:pt x="2652705" y="4725908"/>
                </a:cubicBezTo>
                <a:cubicBezTo>
                  <a:pt x="2741868" y="4664267"/>
                  <a:pt x="2831041" y="4602618"/>
                  <a:pt x="2927640" y="4544822"/>
                </a:cubicBezTo>
                <a:close/>
                <a:moveTo>
                  <a:pt x="2145050" y="4544822"/>
                </a:moveTo>
                <a:cubicBezTo>
                  <a:pt x="2152662" y="4609311"/>
                  <a:pt x="2164076" y="4677591"/>
                  <a:pt x="2175499" y="4742079"/>
                </a:cubicBezTo>
                <a:cubicBezTo>
                  <a:pt x="2114601" y="4821738"/>
                  <a:pt x="2057504" y="4897606"/>
                  <a:pt x="1996606" y="4965886"/>
                </a:cubicBezTo>
                <a:cubicBezTo>
                  <a:pt x="1981381" y="4890019"/>
                  <a:pt x="1966157" y="4814152"/>
                  <a:pt x="1950932" y="4738286"/>
                </a:cubicBezTo>
                <a:cubicBezTo>
                  <a:pt x="2015641" y="4677591"/>
                  <a:pt x="2080341" y="4613103"/>
                  <a:pt x="2145050" y="4544822"/>
                </a:cubicBezTo>
                <a:close/>
                <a:moveTo>
                  <a:pt x="1059842" y="4516751"/>
                </a:moveTo>
                <a:cubicBezTo>
                  <a:pt x="1081849" y="4623589"/>
                  <a:pt x="1107532" y="4726607"/>
                  <a:pt x="1136876" y="4833435"/>
                </a:cubicBezTo>
                <a:cubicBezTo>
                  <a:pt x="1063512" y="4860144"/>
                  <a:pt x="986469" y="4886855"/>
                  <a:pt x="909435" y="4909744"/>
                </a:cubicBezTo>
                <a:cubicBezTo>
                  <a:pt x="872753" y="4795285"/>
                  <a:pt x="839731" y="4684637"/>
                  <a:pt x="814056" y="4573989"/>
                </a:cubicBezTo>
                <a:cubicBezTo>
                  <a:pt x="894760" y="4554910"/>
                  <a:pt x="979131" y="4535831"/>
                  <a:pt x="1059842" y="4516751"/>
                </a:cubicBezTo>
                <a:close/>
                <a:moveTo>
                  <a:pt x="5374954" y="4488680"/>
                </a:moveTo>
                <a:lnTo>
                  <a:pt x="5525800" y="4583162"/>
                </a:lnTo>
                <a:lnTo>
                  <a:pt x="5525800" y="4878673"/>
                </a:lnTo>
                <a:lnTo>
                  <a:pt x="5431508" y="4803265"/>
                </a:lnTo>
                <a:cubicBezTo>
                  <a:pt x="5398514" y="4775870"/>
                  <a:pt x="5365520" y="4747529"/>
                  <a:pt x="5333471" y="4719189"/>
                </a:cubicBezTo>
                <a:cubicBezTo>
                  <a:pt x="5348554" y="4643614"/>
                  <a:pt x="5359871" y="4564256"/>
                  <a:pt x="5374954" y="4488680"/>
                </a:cubicBezTo>
                <a:close/>
                <a:moveTo>
                  <a:pt x="1895418" y="4488680"/>
                </a:moveTo>
                <a:cubicBezTo>
                  <a:pt x="1906726" y="4564256"/>
                  <a:pt x="1921809" y="4643614"/>
                  <a:pt x="1936892" y="4719189"/>
                </a:cubicBezTo>
                <a:cubicBezTo>
                  <a:pt x="1869018" y="4775870"/>
                  <a:pt x="1804919" y="4832551"/>
                  <a:pt x="1740811" y="4881673"/>
                </a:cubicBezTo>
                <a:cubicBezTo>
                  <a:pt x="1718187" y="4794764"/>
                  <a:pt x="1699337" y="4707854"/>
                  <a:pt x="1684254" y="4620937"/>
                </a:cubicBezTo>
                <a:cubicBezTo>
                  <a:pt x="1755895" y="4579374"/>
                  <a:pt x="1827544" y="4534027"/>
                  <a:pt x="1895418" y="4488680"/>
                </a:cubicBezTo>
                <a:close/>
                <a:moveTo>
                  <a:pt x="1356589" y="4432538"/>
                </a:moveTo>
                <a:cubicBezTo>
                  <a:pt x="1371841" y="4529138"/>
                  <a:pt x="1394713" y="4622024"/>
                  <a:pt x="1417585" y="4718623"/>
                </a:cubicBezTo>
                <a:cubicBezTo>
                  <a:pt x="1341338" y="4752060"/>
                  <a:pt x="1265100" y="4781776"/>
                  <a:pt x="1185044" y="4811500"/>
                </a:cubicBezTo>
                <a:cubicBezTo>
                  <a:pt x="1154551" y="4707474"/>
                  <a:pt x="1131678" y="4607162"/>
                  <a:pt x="1108805" y="4503136"/>
                </a:cubicBezTo>
                <a:cubicBezTo>
                  <a:pt x="1192673" y="4480838"/>
                  <a:pt x="1272722" y="4458549"/>
                  <a:pt x="1356589" y="4432538"/>
                </a:cubicBezTo>
                <a:close/>
                <a:moveTo>
                  <a:pt x="3761501" y="4362366"/>
                </a:moveTo>
                <a:lnTo>
                  <a:pt x="3817642" y="4362366"/>
                </a:lnTo>
                <a:lnTo>
                  <a:pt x="3818915" y="4362366"/>
                </a:lnTo>
                <a:lnTo>
                  <a:pt x="3875614" y="4362366"/>
                </a:lnTo>
                <a:cubicBezTo>
                  <a:pt x="3949049" y="4420753"/>
                  <a:pt x="4018612" y="4479149"/>
                  <a:pt x="4084320" y="4541179"/>
                </a:cubicBezTo>
                <a:cubicBezTo>
                  <a:pt x="4049539" y="4544831"/>
                  <a:pt x="4014749" y="4544831"/>
                  <a:pt x="3979967" y="4544831"/>
                </a:cubicBezTo>
                <a:lnTo>
                  <a:pt x="3840161" y="4387687"/>
                </a:lnTo>
                <a:lnTo>
                  <a:pt x="3972037" y="4544831"/>
                </a:lnTo>
                <a:cubicBezTo>
                  <a:pt x="3937583" y="4544831"/>
                  <a:pt x="3903137" y="4544831"/>
                  <a:pt x="3868683" y="4544831"/>
                </a:cubicBezTo>
                <a:cubicBezTo>
                  <a:pt x="3834229" y="4484012"/>
                  <a:pt x="3799783" y="4423193"/>
                  <a:pt x="3761501" y="4362366"/>
                </a:cubicBezTo>
                <a:close/>
                <a:moveTo>
                  <a:pt x="3386677" y="4362366"/>
                </a:moveTo>
                <a:cubicBezTo>
                  <a:pt x="3405252" y="4362366"/>
                  <a:pt x="3420114" y="4362366"/>
                  <a:pt x="3438689" y="4362366"/>
                </a:cubicBezTo>
                <a:cubicBezTo>
                  <a:pt x="3386677" y="4420753"/>
                  <a:pt x="3334664" y="4482793"/>
                  <a:pt x="3282651" y="4544831"/>
                </a:cubicBezTo>
                <a:cubicBezTo>
                  <a:pt x="3249213" y="4544831"/>
                  <a:pt x="3219489" y="4544831"/>
                  <a:pt x="3186051" y="4541179"/>
                </a:cubicBezTo>
                <a:cubicBezTo>
                  <a:pt x="3249213" y="4479149"/>
                  <a:pt x="3316088" y="4420753"/>
                  <a:pt x="3386677" y="4362366"/>
                </a:cubicBezTo>
                <a:close/>
                <a:moveTo>
                  <a:pt x="3691328" y="4362357"/>
                </a:moveTo>
                <a:cubicBezTo>
                  <a:pt x="3711380" y="4362357"/>
                  <a:pt x="3731431" y="4362357"/>
                  <a:pt x="3751475" y="4362357"/>
                </a:cubicBezTo>
                <a:cubicBezTo>
                  <a:pt x="3787573" y="4426598"/>
                  <a:pt x="3823663" y="4490837"/>
                  <a:pt x="3859753" y="4555078"/>
                </a:cubicBezTo>
                <a:cubicBezTo>
                  <a:pt x="3823663" y="4558853"/>
                  <a:pt x="3787573" y="4558853"/>
                  <a:pt x="3751475" y="4558853"/>
                </a:cubicBezTo>
                <a:cubicBezTo>
                  <a:pt x="3731431" y="4490837"/>
                  <a:pt x="3711380" y="4426598"/>
                  <a:pt x="3691328" y="4362357"/>
                </a:cubicBezTo>
                <a:close/>
                <a:moveTo>
                  <a:pt x="3635186" y="4362357"/>
                </a:moveTo>
                <a:cubicBezTo>
                  <a:pt x="3655238" y="4362357"/>
                  <a:pt x="3675290" y="4362357"/>
                  <a:pt x="3691328" y="4362357"/>
                </a:cubicBezTo>
                <a:cubicBezTo>
                  <a:pt x="3711380" y="4426598"/>
                  <a:pt x="3727417" y="4490837"/>
                  <a:pt x="3747469" y="4558853"/>
                </a:cubicBezTo>
                <a:cubicBezTo>
                  <a:pt x="3711380" y="4558853"/>
                  <a:pt x="3675290" y="4558853"/>
                  <a:pt x="3639191" y="4558853"/>
                </a:cubicBezTo>
                <a:cubicBezTo>
                  <a:pt x="3639191" y="4490837"/>
                  <a:pt x="3635186" y="4426598"/>
                  <a:pt x="3635186" y="4362357"/>
                </a:cubicBezTo>
                <a:close/>
                <a:moveTo>
                  <a:pt x="3576967" y="4362357"/>
                </a:moveTo>
                <a:cubicBezTo>
                  <a:pt x="3593597" y="4362357"/>
                  <a:pt x="3614391" y="4362357"/>
                  <a:pt x="3635186" y="4362357"/>
                </a:cubicBezTo>
                <a:cubicBezTo>
                  <a:pt x="3635186" y="4426598"/>
                  <a:pt x="3635186" y="4490837"/>
                  <a:pt x="3631031" y="4558853"/>
                </a:cubicBezTo>
                <a:cubicBezTo>
                  <a:pt x="3597761" y="4558853"/>
                  <a:pt x="3560327" y="4558853"/>
                  <a:pt x="3522902" y="4558853"/>
                </a:cubicBezTo>
                <a:cubicBezTo>
                  <a:pt x="3539533" y="4490837"/>
                  <a:pt x="3556172" y="4426598"/>
                  <a:pt x="3576967" y="4362357"/>
                </a:cubicBezTo>
                <a:close/>
                <a:moveTo>
                  <a:pt x="3508527" y="4362357"/>
                </a:moveTo>
                <a:cubicBezTo>
                  <a:pt x="3527358" y="4362357"/>
                  <a:pt x="3546181" y="4362357"/>
                  <a:pt x="3565013" y="4362357"/>
                </a:cubicBezTo>
                <a:cubicBezTo>
                  <a:pt x="3546181" y="4426598"/>
                  <a:pt x="3527358" y="4490837"/>
                  <a:pt x="3508527" y="4558853"/>
                </a:cubicBezTo>
                <a:cubicBezTo>
                  <a:pt x="3474638" y="4558853"/>
                  <a:pt x="3440741" y="4558853"/>
                  <a:pt x="3410619" y="4555078"/>
                </a:cubicBezTo>
                <a:lnTo>
                  <a:pt x="3506749" y="4365849"/>
                </a:lnTo>
                <a:lnTo>
                  <a:pt x="3397861" y="4544831"/>
                </a:lnTo>
                <a:cubicBezTo>
                  <a:pt x="3367235" y="4544831"/>
                  <a:pt x="3332789" y="4544831"/>
                  <a:pt x="3298335" y="4544831"/>
                </a:cubicBezTo>
                <a:cubicBezTo>
                  <a:pt x="3348093" y="4480431"/>
                  <a:pt x="3397861" y="4419613"/>
                  <a:pt x="3451447" y="4362366"/>
                </a:cubicBezTo>
                <a:lnTo>
                  <a:pt x="3508518" y="4362366"/>
                </a:lnTo>
                <a:close/>
                <a:moveTo>
                  <a:pt x="3943966" y="4348326"/>
                </a:moveTo>
                <a:cubicBezTo>
                  <a:pt x="3962975" y="4348326"/>
                  <a:pt x="3981974" y="4348326"/>
                  <a:pt x="4000983" y="4348326"/>
                </a:cubicBezTo>
                <a:cubicBezTo>
                  <a:pt x="4107423" y="4405352"/>
                  <a:pt x="4210051" y="4466170"/>
                  <a:pt x="4308887" y="4523188"/>
                </a:cubicBezTo>
                <a:cubicBezTo>
                  <a:pt x="4274672" y="4526989"/>
                  <a:pt x="4244267" y="4530791"/>
                  <a:pt x="4210051" y="4530791"/>
                </a:cubicBezTo>
                <a:cubicBezTo>
                  <a:pt x="4122621" y="4469972"/>
                  <a:pt x="4035199" y="4409154"/>
                  <a:pt x="3943966" y="4348326"/>
                </a:cubicBezTo>
                <a:close/>
                <a:moveTo>
                  <a:pt x="3940544" y="4348326"/>
                </a:moveTo>
                <a:cubicBezTo>
                  <a:pt x="4030919" y="4411205"/>
                  <a:pt x="4113761" y="4474083"/>
                  <a:pt x="4196604" y="4540897"/>
                </a:cubicBezTo>
                <a:cubicBezTo>
                  <a:pt x="4162715" y="4540897"/>
                  <a:pt x="4128818" y="4544822"/>
                  <a:pt x="4094930" y="4544822"/>
                </a:cubicBezTo>
                <a:cubicBezTo>
                  <a:pt x="4030919" y="4478018"/>
                  <a:pt x="3959367" y="4415139"/>
                  <a:pt x="3887824" y="4352260"/>
                </a:cubicBezTo>
                <a:cubicBezTo>
                  <a:pt x="3906647" y="4348326"/>
                  <a:pt x="3921713" y="4348326"/>
                  <a:pt x="3940544" y="4348326"/>
                </a:cubicBezTo>
                <a:close/>
                <a:moveTo>
                  <a:pt x="3326061" y="4348326"/>
                </a:moveTo>
                <a:cubicBezTo>
                  <a:pt x="3344893" y="4348326"/>
                  <a:pt x="3363716" y="4348326"/>
                  <a:pt x="3382548" y="4352260"/>
                </a:cubicBezTo>
                <a:cubicBezTo>
                  <a:pt x="3307238" y="4415139"/>
                  <a:pt x="3239453" y="4478018"/>
                  <a:pt x="3171676" y="4544822"/>
                </a:cubicBezTo>
                <a:cubicBezTo>
                  <a:pt x="3137779" y="4544822"/>
                  <a:pt x="3103890" y="4540897"/>
                  <a:pt x="3073768" y="4540897"/>
                </a:cubicBezTo>
                <a:cubicBezTo>
                  <a:pt x="3152844" y="4474083"/>
                  <a:pt x="3239453" y="4411205"/>
                  <a:pt x="3326061" y="4348326"/>
                </a:cubicBezTo>
                <a:close/>
                <a:moveTo>
                  <a:pt x="3261202" y="4348326"/>
                </a:moveTo>
                <a:cubicBezTo>
                  <a:pt x="3279477" y="4348326"/>
                  <a:pt x="3297751" y="4348326"/>
                  <a:pt x="3312375" y="4348326"/>
                </a:cubicBezTo>
                <a:cubicBezTo>
                  <a:pt x="3224652" y="4409154"/>
                  <a:pt x="3140581" y="4469972"/>
                  <a:pt x="3060170" y="4530791"/>
                </a:cubicBezTo>
                <a:cubicBezTo>
                  <a:pt x="3027272" y="4530791"/>
                  <a:pt x="2994383" y="4526989"/>
                  <a:pt x="2961484" y="4523188"/>
                </a:cubicBezTo>
                <a:cubicBezTo>
                  <a:pt x="3056519" y="4466170"/>
                  <a:pt x="3158856" y="4405352"/>
                  <a:pt x="3261202" y="4348326"/>
                </a:cubicBezTo>
                <a:close/>
                <a:moveTo>
                  <a:pt x="1610660" y="4334296"/>
                </a:moveTo>
                <a:cubicBezTo>
                  <a:pt x="1625840" y="4425245"/>
                  <a:pt x="1637219" y="4512410"/>
                  <a:pt x="1656183" y="4599567"/>
                </a:cubicBezTo>
                <a:cubicBezTo>
                  <a:pt x="1584110" y="4641253"/>
                  <a:pt x="1508243" y="4679156"/>
                  <a:pt x="1432376" y="4713256"/>
                </a:cubicBezTo>
                <a:cubicBezTo>
                  <a:pt x="1409610" y="4614730"/>
                  <a:pt x="1390646" y="4519988"/>
                  <a:pt x="1375474" y="4421461"/>
                </a:cubicBezTo>
                <a:cubicBezTo>
                  <a:pt x="1455134" y="4394929"/>
                  <a:pt x="1534793" y="4364611"/>
                  <a:pt x="1610660" y="4334296"/>
                </a:cubicBezTo>
                <a:close/>
                <a:moveTo>
                  <a:pt x="5148716" y="4320255"/>
                </a:moveTo>
                <a:cubicBezTo>
                  <a:pt x="5214981" y="4372789"/>
                  <a:pt x="5281246" y="4421566"/>
                  <a:pt x="5347511" y="4470344"/>
                </a:cubicBezTo>
                <a:cubicBezTo>
                  <a:pt x="5336468" y="4545380"/>
                  <a:pt x="5325425" y="4624181"/>
                  <a:pt x="5310696" y="4699216"/>
                </a:cubicBezTo>
                <a:cubicBezTo>
                  <a:pt x="5248117" y="4639184"/>
                  <a:pt x="5185531" y="4579153"/>
                  <a:pt x="5122943" y="4511614"/>
                </a:cubicBezTo>
                <a:cubicBezTo>
                  <a:pt x="5133987" y="4447826"/>
                  <a:pt x="5141351" y="4384044"/>
                  <a:pt x="5148716" y="4320255"/>
                </a:cubicBezTo>
                <a:close/>
                <a:moveTo>
                  <a:pt x="2120489" y="4320255"/>
                </a:moveTo>
                <a:cubicBezTo>
                  <a:pt x="2128181" y="4384044"/>
                  <a:pt x="2135881" y="4447826"/>
                  <a:pt x="2147428" y="4511614"/>
                </a:cubicBezTo>
                <a:cubicBezTo>
                  <a:pt x="2082003" y="4579153"/>
                  <a:pt x="2016578" y="4639184"/>
                  <a:pt x="1947307" y="4699216"/>
                </a:cubicBezTo>
                <a:cubicBezTo>
                  <a:pt x="1935760" y="4624181"/>
                  <a:pt x="1920368" y="4545380"/>
                  <a:pt x="1908821" y="4470344"/>
                </a:cubicBezTo>
                <a:cubicBezTo>
                  <a:pt x="1981938" y="4421566"/>
                  <a:pt x="2051218" y="4372789"/>
                  <a:pt x="2120489" y="4320255"/>
                </a:cubicBezTo>
                <a:close/>
                <a:moveTo>
                  <a:pt x="2352854" y="4306224"/>
                </a:moveTo>
                <a:cubicBezTo>
                  <a:pt x="2356683" y="4358989"/>
                  <a:pt x="2364339" y="4407986"/>
                  <a:pt x="2371995" y="4460751"/>
                </a:cubicBezTo>
                <a:cubicBezTo>
                  <a:pt x="2310752" y="4547430"/>
                  <a:pt x="2253329" y="4634110"/>
                  <a:pt x="2192085" y="4713256"/>
                </a:cubicBezTo>
                <a:cubicBezTo>
                  <a:pt x="2180601" y="4649193"/>
                  <a:pt x="2172944" y="4585120"/>
                  <a:pt x="2161459" y="4521048"/>
                </a:cubicBezTo>
                <a:cubicBezTo>
                  <a:pt x="2226531" y="4453209"/>
                  <a:pt x="2291611" y="4381604"/>
                  <a:pt x="2352854" y="4306224"/>
                </a:cubicBezTo>
                <a:close/>
                <a:moveTo>
                  <a:pt x="4916571" y="4306215"/>
                </a:moveTo>
                <a:cubicBezTo>
                  <a:pt x="4974791" y="4381595"/>
                  <a:pt x="5036653" y="4453200"/>
                  <a:pt x="5094873" y="4521039"/>
                </a:cubicBezTo>
                <a:cubicBezTo>
                  <a:pt x="5087597" y="4585113"/>
                  <a:pt x="5076677" y="4649184"/>
                  <a:pt x="5069401" y="4713248"/>
                </a:cubicBezTo>
                <a:cubicBezTo>
                  <a:pt x="5011181" y="4634101"/>
                  <a:pt x="4956596" y="4551189"/>
                  <a:pt x="4898377" y="4460742"/>
                </a:cubicBezTo>
                <a:cubicBezTo>
                  <a:pt x="4905653" y="4407978"/>
                  <a:pt x="4909295" y="4358980"/>
                  <a:pt x="4916571" y="4306215"/>
                </a:cubicBezTo>
                <a:close/>
                <a:moveTo>
                  <a:pt x="1863413" y="4222012"/>
                </a:moveTo>
                <a:cubicBezTo>
                  <a:pt x="1871255" y="4301839"/>
                  <a:pt x="1883023" y="4377865"/>
                  <a:pt x="1894790" y="4457692"/>
                </a:cubicBezTo>
                <a:cubicBezTo>
                  <a:pt x="1820276" y="4503304"/>
                  <a:pt x="1745762" y="4545123"/>
                  <a:pt x="1671249" y="4586934"/>
                </a:cubicBezTo>
                <a:cubicBezTo>
                  <a:pt x="1655564" y="4499502"/>
                  <a:pt x="1639880" y="4412081"/>
                  <a:pt x="1628112" y="4324649"/>
                </a:cubicBezTo>
                <a:cubicBezTo>
                  <a:pt x="1706543" y="4294235"/>
                  <a:pt x="1784982" y="4260028"/>
                  <a:pt x="1863413" y="4222012"/>
                </a:cubicBezTo>
                <a:close/>
                <a:moveTo>
                  <a:pt x="390915" y="4222012"/>
                </a:moveTo>
                <a:cubicBezTo>
                  <a:pt x="413425" y="4340679"/>
                  <a:pt x="443441" y="4459346"/>
                  <a:pt x="477214" y="4574184"/>
                </a:cubicBezTo>
                <a:cubicBezTo>
                  <a:pt x="387167" y="4585660"/>
                  <a:pt x="297110" y="4593317"/>
                  <a:pt x="203314" y="4600973"/>
                </a:cubicBezTo>
                <a:cubicBezTo>
                  <a:pt x="162043" y="4482315"/>
                  <a:pt x="128270" y="4363649"/>
                  <a:pt x="98253" y="4241152"/>
                </a:cubicBezTo>
                <a:cubicBezTo>
                  <a:pt x="195808" y="4237324"/>
                  <a:pt x="293361" y="4233496"/>
                  <a:pt x="390915" y="4222012"/>
                </a:cubicBezTo>
                <a:close/>
                <a:moveTo>
                  <a:pt x="5406959" y="4222003"/>
                </a:moveTo>
                <a:lnTo>
                  <a:pt x="5525800" y="4273841"/>
                </a:lnTo>
                <a:lnTo>
                  <a:pt x="5525800" y="4544532"/>
                </a:lnTo>
                <a:lnTo>
                  <a:pt x="5375581" y="4457683"/>
                </a:lnTo>
                <a:cubicBezTo>
                  <a:pt x="5387349" y="4377855"/>
                  <a:pt x="5399117" y="4301830"/>
                  <a:pt x="5406959" y="4222003"/>
                </a:cubicBezTo>
                <a:close/>
                <a:moveTo>
                  <a:pt x="700270" y="4193940"/>
                </a:moveTo>
                <a:cubicBezTo>
                  <a:pt x="722903" y="4308779"/>
                  <a:pt x="745546" y="4419789"/>
                  <a:pt x="771954" y="4534628"/>
                </a:cubicBezTo>
                <a:cubicBezTo>
                  <a:pt x="685179" y="4549932"/>
                  <a:pt x="598392" y="4561417"/>
                  <a:pt x="507840" y="4572902"/>
                </a:cubicBezTo>
                <a:cubicBezTo>
                  <a:pt x="473881" y="4458063"/>
                  <a:pt x="443697" y="4339405"/>
                  <a:pt x="421065" y="4224566"/>
                </a:cubicBezTo>
                <a:cubicBezTo>
                  <a:pt x="515392" y="4216910"/>
                  <a:pt x="609718" y="4205425"/>
                  <a:pt x="700270" y="4193940"/>
                </a:cubicBezTo>
                <a:close/>
                <a:moveTo>
                  <a:pt x="3635186" y="4151830"/>
                </a:moveTo>
                <a:cubicBezTo>
                  <a:pt x="3536783" y="4212657"/>
                  <a:pt x="3438371" y="4273476"/>
                  <a:pt x="3347537" y="4334296"/>
                </a:cubicBezTo>
                <a:cubicBezTo>
                  <a:pt x="3332401" y="4334296"/>
                  <a:pt x="3313471" y="4330493"/>
                  <a:pt x="3298335" y="4330493"/>
                </a:cubicBezTo>
                <a:cubicBezTo>
                  <a:pt x="3404306" y="4273476"/>
                  <a:pt x="351785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55527" y="4212657"/>
                  <a:pt x="3479660" y="4273476"/>
                  <a:pt x="3403793" y="4334296"/>
                </a:cubicBezTo>
                <a:cubicBezTo>
                  <a:pt x="3388613" y="4334296"/>
                  <a:pt x="3369649" y="4334296"/>
                  <a:pt x="3354477" y="4334296"/>
                </a:cubicBezTo>
                <a:cubicBezTo>
                  <a:pt x="3445515" y="4273476"/>
                  <a:pt x="35365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74287" y="4212657"/>
                  <a:pt x="3517191" y="4273476"/>
                  <a:pt x="3460094" y="4334296"/>
                </a:cubicBezTo>
                <a:cubicBezTo>
                  <a:pt x="3444870" y="4334296"/>
                  <a:pt x="3425843" y="4334296"/>
                  <a:pt x="3410619" y="4334296"/>
                </a:cubicBezTo>
                <a:cubicBezTo>
                  <a:pt x="3482940" y="4273476"/>
                  <a:pt x="35552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93075" y="4215991"/>
                  <a:pt x="3554801" y="4280160"/>
                  <a:pt x="3516519" y="4348326"/>
                </a:cubicBezTo>
                <a:cubicBezTo>
                  <a:pt x="3501206" y="4348326"/>
                  <a:pt x="3482073" y="4344321"/>
                  <a:pt x="3466761" y="4344321"/>
                </a:cubicBezTo>
                <a:cubicBezTo>
                  <a:pt x="3520347" y="4280160"/>
                  <a:pt x="3577771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11951" y="4215991"/>
                  <a:pt x="3592598" y="4280160"/>
                  <a:pt x="3573235" y="4348326"/>
                </a:cubicBezTo>
                <a:cubicBezTo>
                  <a:pt x="3557745" y="4348326"/>
                  <a:pt x="3538392" y="4348326"/>
                  <a:pt x="3522902" y="4348326"/>
                </a:cubicBezTo>
                <a:cubicBezTo>
                  <a:pt x="3557745" y="4280160"/>
                  <a:pt x="3596470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35186" y="4215991"/>
                  <a:pt x="3631172" y="4280160"/>
                  <a:pt x="3631172" y="4348326"/>
                </a:cubicBezTo>
                <a:cubicBezTo>
                  <a:pt x="3615134" y="4348326"/>
                  <a:pt x="3595082" y="4348326"/>
                  <a:pt x="3579044" y="4348326"/>
                </a:cubicBezTo>
                <a:cubicBezTo>
                  <a:pt x="3595082" y="4280160"/>
                  <a:pt x="3615134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55238" y="4215991"/>
                  <a:pt x="3675290" y="4280160"/>
                  <a:pt x="3691328" y="4348326"/>
                </a:cubicBezTo>
                <a:cubicBezTo>
                  <a:pt x="3675290" y="4348326"/>
                  <a:pt x="3655238" y="4348326"/>
                  <a:pt x="3639191" y="4348326"/>
                </a:cubicBezTo>
                <a:cubicBezTo>
                  <a:pt x="3639191" y="4280160"/>
                  <a:pt x="3635186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73902" y="4215991"/>
                  <a:pt x="3712617" y="4280160"/>
                  <a:pt x="3747469" y="4348326"/>
                </a:cubicBezTo>
                <a:cubicBezTo>
                  <a:pt x="3731980" y="4348326"/>
                  <a:pt x="3712617" y="4348326"/>
                  <a:pt x="3697137" y="4348326"/>
                </a:cubicBezTo>
                <a:cubicBezTo>
                  <a:pt x="3677774" y="4280160"/>
                  <a:pt x="3654548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92601" y="4215991"/>
                  <a:pt x="3750025" y="4280160"/>
                  <a:pt x="3803611" y="4344321"/>
                </a:cubicBezTo>
                <a:cubicBezTo>
                  <a:pt x="3784470" y="4344321"/>
                  <a:pt x="3769157" y="4348326"/>
                  <a:pt x="3750025" y="4348326"/>
                </a:cubicBezTo>
                <a:cubicBezTo>
                  <a:pt x="3715570" y="4280160"/>
                  <a:pt x="3673459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711309" y="4212657"/>
                  <a:pt x="3787432" y="4273476"/>
                  <a:pt x="3859753" y="4334296"/>
                </a:cubicBezTo>
                <a:cubicBezTo>
                  <a:pt x="3840718" y="4334296"/>
                  <a:pt x="3825493" y="4334296"/>
                  <a:pt x="3806467" y="4334296"/>
                </a:cubicBezTo>
                <a:cubicBezTo>
                  <a:pt x="3753181" y="4273476"/>
                  <a:pt x="369608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30017" y="4212657"/>
                  <a:pt x="3824857" y="4273476"/>
                  <a:pt x="3915895" y="4334296"/>
                </a:cubicBezTo>
                <a:cubicBezTo>
                  <a:pt x="3896931" y="4334296"/>
                  <a:pt x="3881750" y="4334296"/>
                  <a:pt x="3862786" y="4334296"/>
                </a:cubicBezTo>
                <a:cubicBezTo>
                  <a:pt x="3790712" y="4273476"/>
                  <a:pt x="3714845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52518" y="4212657"/>
                  <a:pt x="3862273" y="4273476"/>
                  <a:pt x="3972037" y="4330493"/>
                </a:cubicBezTo>
                <a:cubicBezTo>
                  <a:pt x="3953108" y="4330493"/>
                  <a:pt x="3937971" y="4334296"/>
                  <a:pt x="3919051" y="4334296"/>
                </a:cubicBezTo>
                <a:cubicBezTo>
                  <a:pt x="3828207" y="4273476"/>
                  <a:pt x="3733589" y="4212657"/>
                  <a:pt x="3635186" y="4151830"/>
                </a:cubicBezTo>
                <a:close/>
                <a:moveTo>
                  <a:pt x="997009" y="4151830"/>
                </a:moveTo>
                <a:cubicBezTo>
                  <a:pt x="1011843" y="4257314"/>
                  <a:pt x="1030401" y="4366707"/>
                  <a:pt x="1052663" y="4476100"/>
                </a:cubicBezTo>
                <a:cubicBezTo>
                  <a:pt x="967319" y="4495629"/>
                  <a:pt x="885689" y="4515170"/>
                  <a:pt x="800344" y="4530791"/>
                </a:cubicBezTo>
                <a:cubicBezTo>
                  <a:pt x="770664" y="4417500"/>
                  <a:pt x="748394" y="4304199"/>
                  <a:pt x="729844" y="4190899"/>
                </a:cubicBezTo>
                <a:cubicBezTo>
                  <a:pt x="818892" y="4179175"/>
                  <a:pt x="907951" y="4163553"/>
                  <a:pt x="997009" y="4151830"/>
                </a:cubicBezTo>
                <a:close/>
                <a:moveTo>
                  <a:pt x="2345923" y="4137798"/>
                </a:moveTo>
                <a:cubicBezTo>
                  <a:pt x="2349937" y="4191023"/>
                  <a:pt x="2353942" y="4240436"/>
                  <a:pt x="2357955" y="4293652"/>
                </a:cubicBezTo>
                <a:cubicBezTo>
                  <a:pt x="2293795" y="4365877"/>
                  <a:pt x="2225620" y="4438100"/>
                  <a:pt x="2157445" y="4502720"/>
                </a:cubicBezTo>
                <a:cubicBezTo>
                  <a:pt x="2149426" y="4441902"/>
                  <a:pt x="2141407" y="4377281"/>
                  <a:pt x="2133388" y="4312660"/>
                </a:cubicBezTo>
                <a:cubicBezTo>
                  <a:pt x="2205568" y="4255643"/>
                  <a:pt x="2273743" y="4198617"/>
                  <a:pt x="2345923" y="4137798"/>
                </a:cubicBezTo>
                <a:close/>
                <a:moveTo>
                  <a:pt x="4927181" y="4137790"/>
                </a:moveTo>
                <a:cubicBezTo>
                  <a:pt x="4989971" y="4198608"/>
                  <a:pt x="5056457" y="4255634"/>
                  <a:pt x="5122943" y="4312651"/>
                </a:cubicBezTo>
                <a:cubicBezTo>
                  <a:pt x="5115561" y="4377272"/>
                  <a:pt x="5108170" y="4441893"/>
                  <a:pt x="5097092" y="4502711"/>
                </a:cubicBezTo>
                <a:cubicBezTo>
                  <a:pt x="5037988" y="4438091"/>
                  <a:pt x="4975198" y="4365867"/>
                  <a:pt x="4912407" y="4293643"/>
                </a:cubicBezTo>
                <a:cubicBezTo>
                  <a:pt x="4919799" y="4240427"/>
                  <a:pt x="4923485" y="4191014"/>
                  <a:pt x="4927181" y="4137790"/>
                </a:cubicBezTo>
                <a:close/>
                <a:moveTo>
                  <a:pt x="5170262" y="4095688"/>
                </a:moveTo>
                <a:cubicBezTo>
                  <a:pt x="5243379" y="4138108"/>
                  <a:pt x="5316505" y="4176665"/>
                  <a:pt x="5389621" y="4215222"/>
                </a:cubicBezTo>
                <a:cubicBezTo>
                  <a:pt x="5381929" y="4292344"/>
                  <a:pt x="5374229" y="4369465"/>
                  <a:pt x="5362683" y="4446578"/>
                </a:cubicBezTo>
                <a:cubicBezTo>
                  <a:pt x="5289565" y="4400312"/>
                  <a:pt x="5220285" y="4350182"/>
                  <a:pt x="5151015" y="4296198"/>
                </a:cubicBezTo>
                <a:cubicBezTo>
                  <a:pt x="5158715" y="4230649"/>
                  <a:pt x="5162561" y="4161237"/>
                  <a:pt x="5170262" y="4095688"/>
                </a:cubicBezTo>
                <a:close/>
                <a:moveTo>
                  <a:pt x="2100419" y="4095688"/>
                </a:moveTo>
                <a:cubicBezTo>
                  <a:pt x="2104203" y="4161237"/>
                  <a:pt x="2111781" y="4230649"/>
                  <a:pt x="2119357" y="4296198"/>
                </a:cubicBezTo>
                <a:cubicBezTo>
                  <a:pt x="2051183" y="4350182"/>
                  <a:pt x="1983008" y="4400312"/>
                  <a:pt x="1911049" y="4446578"/>
                </a:cubicBezTo>
                <a:cubicBezTo>
                  <a:pt x="1899688" y="4369465"/>
                  <a:pt x="1892111" y="4292344"/>
                  <a:pt x="1880750" y="4215222"/>
                </a:cubicBezTo>
                <a:cubicBezTo>
                  <a:pt x="1956502" y="4176665"/>
                  <a:pt x="2028461" y="4138108"/>
                  <a:pt x="2100419" y="4095688"/>
                </a:cubicBezTo>
                <a:close/>
                <a:moveTo>
                  <a:pt x="1304948" y="4095688"/>
                </a:moveTo>
                <a:cubicBezTo>
                  <a:pt x="1316521" y="4195568"/>
                  <a:pt x="1328103" y="4291592"/>
                  <a:pt x="1347403" y="4391471"/>
                </a:cubicBezTo>
                <a:cubicBezTo>
                  <a:pt x="1266347" y="4418357"/>
                  <a:pt x="1181436" y="4441406"/>
                  <a:pt x="1096516" y="4460609"/>
                </a:cubicBezTo>
                <a:cubicBezTo>
                  <a:pt x="1073362" y="4356893"/>
                  <a:pt x="1054060" y="4249339"/>
                  <a:pt x="1038624" y="4145623"/>
                </a:cubicBezTo>
                <a:cubicBezTo>
                  <a:pt x="1127399" y="4130266"/>
                  <a:pt x="1216174" y="4114900"/>
                  <a:pt x="1304948" y="4095688"/>
                </a:cubicBezTo>
                <a:close/>
                <a:moveTo>
                  <a:pt x="1565897" y="4039546"/>
                </a:moveTo>
                <a:cubicBezTo>
                  <a:pt x="1577284" y="4131088"/>
                  <a:pt x="1584870" y="4218811"/>
                  <a:pt x="1600041" y="4306533"/>
                </a:cubicBezTo>
                <a:cubicBezTo>
                  <a:pt x="1520382" y="4337044"/>
                  <a:pt x="1440723" y="4363746"/>
                  <a:pt x="1361063" y="4390437"/>
                </a:cubicBezTo>
                <a:cubicBezTo>
                  <a:pt x="1345883" y="4295084"/>
                  <a:pt x="1330711" y="4195921"/>
                  <a:pt x="1319332" y="4100577"/>
                </a:cubicBezTo>
                <a:cubicBezTo>
                  <a:pt x="1402785" y="4081506"/>
                  <a:pt x="1486237" y="4062436"/>
                  <a:pt x="1565897" y="4039546"/>
                </a:cubicBezTo>
                <a:close/>
                <a:moveTo>
                  <a:pt x="2574813" y="4025515"/>
                </a:moveTo>
                <a:cubicBezTo>
                  <a:pt x="2574813" y="4059854"/>
                  <a:pt x="2578668" y="4094194"/>
                  <a:pt x="2582523" y="4132352"/>
                </a:cubicBezTo>
                <a:cubicBezTo>
                  <a:pt x="2520873" y="4231551"/>
                  <a:pt x="2463087" y="4326939"/>
                  <a:pt x="2401437" y="4418507"/>
                </a:cubicBezTo>
                <a:cubicBezTo>
                  <a:pt x="2397582" y="4368908"/>
                  <a:pt x="2389881" y="4315489"/>
                  <a:pt x="2386027" y="4265891"/>
                </a:cubicBezTo>
                <a:cubicBezTo>
                  <a:pt x="2447667" y="4189582"/>
                  <a:pt x="2513172" y="4109454"/>
                  <a:pt x="2574813" y="4025515"/>
                </a:cubicBezTo>
                <a:close/>
                <a:moveTo>
                  <a:pt x="4695550" y="4025506"/>
                </a:moveTo>
                <a:cubicBezTo>
                  <a:pt x="4757191" y="4109445"/>
                  <a:pt x="4818841" y="4189573"/>
                  <a:pt x="4884337" y="4265882"/>
                </a:cubicBezTo>
                <a:cubicBezTo>
                  <a:pt x="4880482" y="4319300"/>
                  <a:pt x="4872781" y="4368899"/>
                  <a:pt x="4868927" y="4418499"/>
                </a:cubicBezTo>
                <a:cubicBezTo>
                  <a:pt x="4807277" y="4326931"/>
                  <a:pt x="4749490" y="4231542"/>
                  <a:pt x="4687840" y="4132343"/>
                </a:cubicBezTo>
                <a:cubicBezTo>
                  <a:pt x="4691695" y="4094185"/>
                  <a:pt x="4691695" y="4059845"/>
                  <a:pt x="4695550" y="4025506"/>
                </a:cubicBezTo>
                <a:close/>
                <a:moveTo>
                  <a:pt x="5439973" y="3955333"/>
                </a:moveTo>
                <a:lnTo>
                  <a:pt x="5525800" y="3981302"/>
                </a:lnTo>
                <a:lnTo>
                  <a:pt x="5525800" y="4240342"/>
                </a:lnTo>
                <a:lnTo>
                  <a:pt x="5417683" y="4191518"/>
                </a:lnTo>
                <a:cubicBezTo>
                  <a:pt x="5425119" y="4114077"/>
                  <a:pt x="5432545" y="4032774"/>
                  <a:pt x="5439973" y="3955333"/>
                </a:cubicBezTo>
                <a:close/>
                <a:moveTo>
                  <a:pt x="4938065" y="3955333"/>
                </a:moveTo>
                <a:cubicBezTo>
                  <a:pt x="5007760" y="4000910"/>
                  <a:pt x="5077447" y="4042685"/>
                  <a:pt x="5151015" y="4084459"/>
                </a:cubicBezTo>
                <a:cubicBezTo>
                  <a:pt x="5143269" y="4149027"/>
                  <a:pt x="5139397" y="4213594"/>
                  <a:pt x="5131652" y="4278153"/>
                </a:cubicBezTo>
                <a:cubicBezTo>
                  <a:pt x="5061965" y="4224982"/>
                  <a:pt x="4992270" y="4168018"/>
                  <a:pt x="4926447" y="4111045"/>
                </a:cubicBezTo>
                <a:cubicBezTo>
                  <a:pt x="4930320" y="4057874"/>
                  <a:pt x="4934192" y="4004711"/>
                  <a:pt x="4938065" y="3955333"/>
                </a:cubicBezTo>
                <a:close/>
                <a:moveTo>
                  <a:pt x="2319001" y="3955333"/>
                </a:moveTo>
                <a:cubicBezTo>
                  <a:pt x="2322635" y="4004711"/>
                  <a:pt x="2326260" y="4057874"/>
                  <a:pt x="2329893" y="4111045"/>
                </a:cubicBezTo>
                <a:cubicBezTo>
                  <a:pt x="2268182" y="4168018"/>
                  <a:pt x="2202845" y="4224982"/>
                  <a:pt x="2137509" y="4278153"/>
                </a:cubicBezTo>
                <a:cubicBezTo>
                  <a:pt x="2130250" y="4213594"/>
                  <a:pt x="2122991" y="4149027"/>
                  <a:pt x="2119357" y="4084459"/>
                </a:cubicBezTo>
                <a:cubicBezTo>
                  <a:pt x="2188328" y="4042685"/>
                  <a:pt x="2253665" y="4000910"/>
                  <a:pt x="2319001" y="3955333"/>
                </a:cubicBezTo>
                <a:close/>
                <a:moveTo>
                  <a:pt x="1830709" y="3955333"/>
                </a:moveTo>
                <a:cubicBezTo>
                  <a:pt x="1838029" y="4032774"/>
                  <a:pt x="1845359" y="4114077"/>
                  <a:pt x="1852679" y="4191518"/>
                </a:cubicBezTo>
                <a:cubicBezTo>
                  <a:pt x="1779447" y="4226361"/>
                  <a:pt x="1706225" y="4261213"/>
                  <a:pt x="1632993" y="4292184"/>
                </a:cubicBezTo>
                <a:cubicBezTo>
                  <a:pt x="1618352" y="4203135"/>
                  <a:pt x="1611022" y="4114077"/>
                  <a:pt x="1600041" y="4025029"/>
                </a:cubicBezTo>
                <a:cubicBezTo>
                  <a:pt x="1680594" y="4001794"/>
                  <a:pt x="1757486" y="3978568"/>
                  <a:pt x="1830709" y="3955333"/>
                </a:cubicBezTo>
                <a:close/>
                <a:moveTo>
                  <a:pt x="2564708" y="3913231"/>
                </a:moveTo>
                <a:cubicBezTo>
                  <a:pt x="2564708" y="3950665"/>
                  <a:pt x="2568492" y="3984350"/>
                  <a:pt x="2568492" y="4018035"/>
                </a:cubicBezTo>
                <a:cubicBezTo>
                  <a:pt x="2508027" y="4100374"/>
                  <a:pt x="2447570" y="4178972"/>
                  <a:pt x="2383330" y="4250082"/>
                </a:cubicBezTo>
                <a:cubicBezTo>
                  <a:pt x="2379555" y="4201429"/>
                  <a:pt x="2375771" y="4152776"/>
                  <a:pt x="2371995" y="4104113"/>
                </a:cubicBezTo>
                <a:cubicBezTo>
                  <a:pt x="2436236" y="4044232"/>
                  <a:pt x="2500476" y="3980601"/>
                  <a:pt x="2564708" y="3913231"/>
                </a:cubicBezTo>
                <a:close/>
                <a:moveTo>
                  <a:pt x="4709298" y="3913222"/>
                </a:moveTo>
                <a:cubicBezTo>
                  <a:pt x="4772327" y="3980593"/>
                  <a:pt x="4835347" y="4044223"/>
                  <a:pt x="4898377" y="4104105"/>
                </a:cubicBezTo>
                <a:cubicBezTo>
                  <a:pt x="4894672" y="4152767"/>
                  <a:pt x="4890959" y="4201420"/>
                  <a:pt x="4883549" y="4250073"/>
                </a:cubicBezTo>
                <a:cubicBezTo>
                  <a:pt x="4824225" y="4178963"/>
                  <a:pt x="4761205" y="4100365"/>
                  <a:pt x="4701880" y="4018026"/>
                </a:cubicBezTo>
                <a:cubicBezTo>
                  <a:pt x="4705585" y="3984341"/>
                  <a:pt x="4705585" y="3950656"/>
                  <a:pt x="4709298" y="3913222"/>
                </a:cubicBezTo>
                <a:close/>
                <a:moveTo>
                  <a:pt x="2076133" y="3885161"/>
                </a:moveTo>
                <a:cubicBezTo>
                  <a:pt x="2079925" y="3947022"/>
                  <a:pt x="2087502" y="4008885"/>
                  <a:pt x="2091287" y="4070747"/>
                </a:cubicBezTo>
                <a:cubicBezTo>
                  <a:pt x="2019328" y="4110771"/>
                  <a:pt x="1947360" y="4147161"/>
                  <a:pt x="1871617" y="4179909"/>
                </a:cubicBezTo>
                <a:cubicBezTo>
                  <a:pt x="1864040" y="4107137"/>
                  <a:pt x="1856463" y="4030714"/>
                  <a:pt x="1852679" y="3957941"/>
                </a:cubicBezTo>
                <a:cubicBezTo>
                  <a:pt x="1928431" y="3936104"/>
                  <a:pt x="2004174" y="3910632"/>
                  <a:pt x="2076133" y="3885161"/>
                </a:cubicBezTo>
                <a:close/>
                <a:moveTo>
                  <a:pt x="5190447" y="3885152"/>
                </a:moveTo>
                <a:cubicBezTo>
                  <a:pt x="5266198" y="3910623"/>
                  <a:pt x="5341949" y="3936095"/>
                  <a:pt x="5417693" y="3957933"/>
                </a:cubicBezTo>
                <a:cubicBezTo>
                  <a:pt x="5410115" y="4030705"/>
                  <a:pt x="5406331" y="4107128"/>
                  <a:pt x="5394971" y="4179900"/>
                </a:cubicBezTo>
                <a:cubicBezTo>
                  <a:pt x="5323012" y="4147152"/>
                  <a:pt x="5247260" y="4110762"/>
                  <a:pt x="5179085" y="4070738"/>
                </a:cubicBezTo>
                <a:cubicBezTo>
                  <a:pt x="5182879" y="4008876"/>
                  <a:pt x="5186663" y="3947014"/>
                  <a:pt x="5190447" y="3885152"/>
                </a:cubicBezTo>
                <a:close/>
                <a:moveTo>
                  <a:pt x="327249" y="3843050"/>
                </a:moveTo>
                <a:cubicBezTo>
                  <a:pt x="338328" y="3959674"/>
                  <a:pt x="356798" y="4072541"/>
                  <a:pt x="378963" y="4189166"/>
                </a:cubicBezTo>
                <a:cubicBezTo>
                  <a:pt x="282928" y="4196690"/>
                  <a:pt x="186895" y="4200447"/>
                  <a:pt x="90862" y="4207971"/>
                </a:cubicBezTo>
                <a:cubicBezTo>
                  <a:pt x="65011" y="4087589"/>
                  <a:pt x="42846" y="3970965"/>
                  <a:pt x="28072" y="3854340"/>
                </a:cubicBezTo>
                <a:cubicBezTo>
                  <a:pt x="131487" y="3850574"/>
                  <a:pt x="227520" y="3846816"/>
                  <a:pt x="327249" y="3843050"/>
                </a:cubicBezTo>
                <a:close/>
                <a:moveTo>
                  <a:pt x="642325" y="3829019"/>
                </a:moveTo>
                <a:cubicBezTo>
                  <a:pt x="653676" y="3940418"/>
                  <a:pt x="668813" y="4055655"/>
                  <a:pt x="687742" y="4167054"/>
                </a:cubicBezTo>
                <a:cubicBezTo>
                  <a:pt x="593124" y="4178574"/>
                  <a:pt x="498495" y="4186257"/>
                  <a:pt x="403877" y="4193940"/>
                </a:cubicBezTo>
                <a:cubicBezTo>
                  <a:pt x="381172" y="4078704"/>
                  <a:pt x="362243" y="3959621"/>
                  <a:pt x="350892" y="3844385"/>
                </a:cubicBezTo>
                <a:cubicBezTo>
                  <a:pt x="449294" y="3840548"/>
                  <a:pt x="547705" y="3832865"/>
                  <a:pt x="642325" y="3829019"/>
                </a:cubicBezTo>
                <a:close/>
                <a:moveTo>
                  <a:pt x="958090" y="3800948"/>
                </a:moveTo>
                <a:cubicBezTo>
                  <a:pt x="969618" y="3910818"/>
                  <a:pt x="981147" y="4020688"/>
                  <a:pt x="996522" y="4130558"/>
                </a:cubicBezTo>
                <a:cubicBezTo>
                  <a:pt x="904290" y="4142325"/>
                  <a:pt x="812049" y="4154102"/>
                  <a:pt x="719819" y="4165869"/>
                </a:cubicBezTo>
                <a:cubicBezTo>
                  <a:pt x="700607" y="4052083"/>
                  <a:pt x="685232" y="3938287"/>
                  <a:pt x="673702" y="3820567"/>
                </a:cubicBezTo>
                <a:cubicBezTo>
                  <a:pt x="773626" y="3816650"/>
                  <a:pt x="865858" y="3808799"/>
                  <a:pt x="958090" y="3800948"/>
                </a:cubicBezTo>
                <a:close/>
                <a:moveTo>
                  <a:pt x="4948091" y="3786908"/>
                </a:moveTo>
                <a:cubicBezTo>
                  <a:pt x="5020412" y="3817260"/>
                  <a:pt x="5092725" y="3843810"/>
                  <a:pt x="5165045" y="3874153"/>
                </a:cubicBezTo>
                <a:cubicBezTo>
                  <a:pt x="5161244" y="3938641"/>
                  <a:pt x="5157433" y="4003129"/>
                  <a:pt x="5149821" y="4067617"/>
                </a:cubicBezTo>
                <a:cubicBezTo>
                  <a:pt x="5077499" y="4025895"/>
                  <a:pt x="5008989" y="3984164"/>
                  <a:pt x="4940479" y="3942434"/>
                </a:cubicBezTo>
                <a:cubicBezTo>
                  <a:pt x="4944289" y="3889334"/>
                  <a:pt x="4944289" y="3836224"/>
                  <a:pt x="4948091" y="3786908"/>
                </a:cubicBezTo>
                <a:close/>
                <a:moveTo>
                  <a:pt x="4705779" y="3786908"/>
                </a:moveTo>
                <a:cubicBezTo>
                  <a:pt x="4775961" y="3836675"/>
                  <a:pt x="4842235" y="3886434"/>
                  <a:pt x="4912417" y="3932373"/>
                </a:cubicBezTo>
                <a:cubicBezTo>
                  <a:pt x="4908517" y="3982131"/>
                  <a:pt x="4904619" y="4031898"/>
                  <a:pt x="4900719" y="4081657"/>
                </a:cubicBezTo>
                <a:cubicBezTo>
                  <a:pt x="4834437" y="4020414"/>
                  <a:pt x="4768163" y="3959161"/>
                  <a:pt x="4701880" y="3894090"/>
                </a:cubicBezTo>
                <a:cubicBezTo>
                  <a:pt x="4705779" y="3855817"/>
                  <a:pt x="4705779" y="3821362"/>
                  <a:pt x="4705779" y="3786908"/>
                </a:cubicBezTo>
                <a:close/>
                <a:moveTo>
                  <a:pt x="2560694" y="3786908"/>
                </a:moveTo>
                <a:cubicBezTo>
                  <a:pt x="2564593" y="3821362"/>
                  <a:pt x="2564593" y="3855817"/>
                  <a:pt x="2568492" y="3894090"/>
                </a:cubicBezTo>
                <a:cubicBezTo>
                  <a:pt x="2502209" y="3959161"/>
                  <a:pt x="2435935" y="4020414"/>
                  <a:pt x="2369653" y="4081657"/>
                </a:cubicBezTo>
                <a:cubicBezTo>
                  <a:pt x="2361855" y="4031898"/>
                  <a:pt x="2361855" y="3982131"/>
                  <a:pt x="2357955" y="3932373"/>
                </a:cubicBezTo>
                <a:cubicBezTo>
                  <a:pt x="2428137" y="3886434"/>
                  <a:pt x="2494411" y="3836675"/>
                  <a:pt x="2560694" y="3786908"/>
                </a:cubicBezTo>
                <a:close/>
                <a:moveTo>
                  <a:pt x="2322272" y="3786908"/>
                </a:moveTo>
                <a:cubicBezTo>
                  <a:pt x="2322272" y="3836896"/>
                  <a:pt x="2326074" y="3890731"/>
                  <a:pt x="2329885" y="3940728"/>
                </a:cubicBezTo>
                <a:cubicBezTo>
                  <a:pt x="2261374" y="3986870"/>
                  <a:pt x="2189053" y="4029166"/>
                  <a:pt x="2116731" y="4067617"/>
                </a:cubicBezTo>
                <a:cubicBezTo>
                  <a:pt x="2112930" y="4006091"/>
                  <a:pt x="2109119" y="3940728"/>
                  <a:pt x="2105317" y="3875356"/>
                </a:cubicBezTo>
                <a:cubicBezTo>
                  <a:pt x="2177639" y="3844588"/>
                  <a:pt x="2249951" y="3817675"/>
                  <a:pt x="2322272" y="3786908"/>
                </a:cubicBezTo>
                <a:close/>
                <a:moveTo>
                  <a:pt x="1264817" y="3772877"/>
                </a:moveTo>
                <a:cubicBezTo>
                  <a:pt x="1268593" y="3871448"/>
                  <a:pt x="1279936" y="3973953"/>
                  <a:pt x="1291270" y="4076458"/>
                </a:cubicBezTo>
                <a:cubicBezTo>
                  <a:pt x="1204361" y="4092231"/>
                  <a:pt x="1117443" y="4108004"/>
                  <a:pt x="1030535" y="4123767"/>
                </a:cubicBezTo>
                <a:cubicBezTo>
                  <a:pt x="1015415" y="4013376"/>
                  <a:pt x="1004081" y="3906928"/>
                  <a:pt x="996522" y="3796536"/>
                </a:cubicBezTo>
                <a:cubicBezTo>
                  <a:pt x="1087215" y="3788649"/>
                  <a:pt x="1177909" y="3780763"/>
                  <a:pt x="1264817" y="3772877"/>
                </a:cubicBezTo>
                <a:close/>
                <a:moveTo>
                  <a:pt x="2764988" y="3744806"/>
                </a:moveTo>
                <a:cubicBezTo>
                  <a:pt x="2764988" y="3759854"/>
                  <a:pt x="2764988" y="3778668"/>
                  <a:pt x="2764988" y="3797473"/>
                </a:cubicBezTo>
                <a:cubicBezTo>
                  <a:pt x="2707962" y="3906574"/>
                  <a:pt x="2647143" y="4008151"/>
                  <a:pt x="2590126" y="4109728"/>
                </a:cubicBezTo>
                <a:cubicBezTo>
                  <a:pt x="2586325" y="4075875"/>
                  <a:pt x="2586325" y="4042013"/>
                  <a:pt x="2582523" y="4008151"/>
                </a:cubicBezTo>
                <a:cubicBezTo>
                  <a:pt x="2643341" y="3921622"/>
                  <a:pt x="2704169" y="3835102"/>
                  <a:pt x="2764988" y="3744806"/>
                </a:cubicBezTo>
                <a:close/>
                <a:moveTo>
                  <a:pt x="1552741" y="3744806"/>
                </a:moveTo>
                <a:cubicBezTo>
                  <a:pt x="1556587" y="3833201"/>
                  <a:pt x="1564279" y="3921586"/>
                  <a:pt x="1571971" y="4013827"/>
                </a:cubicBezTo>
                <a:cubicBezTo>
                  <a:pt x="1487369" y="4033039"/>
                  <a:pt x="1402776" y="4052260"/>
                  <a:pt x="1318174" y="4067626"/>
                </a:cubicBezTo>
                <a:cubicBezTo>
                  <a:pt x="1306645" y="3971548"/>
                  <a:pt x="1298953" y="3871633"/>
                  <a:pt x="1291262" y="3775556"/>
                </a:cubicBezTo>
                <a:cubicBezTo>
                  <a:pt x="1379700" y="3764027"/>
                  <a:pt x="1468148" y="3756335"/>
                  <a:pt x="1552741" y="3744806"/>
                </a:cubicBezTo>
                <a:close/>
                <a:moveTo>
                  <a:pt x="4495066" y="3744797"/>
                </a:moveTo>
                <a:cubicBezTo>
                  <a:pt x="4554647" y="3835093"/>
                  <a:pt x="4614228" y="3921613"/>
                  <a:pt x="4673809" y="4008142"/>
                </a:cubicBezTo>
                <a:cubicBezTo>
                  <a:pt x="4670087" y="4042004"/>
                  <a:pt x="4666365" y="4075866"/>
                  <a:pt x="4666365" y="4109719"/>
                </a:cubicBezTo>
                <a:cubicBezTo>
                  <a:pt x="4606784" y="4008142"/>
                  <a:pt x="4550925" y="3906565"/>
                  <a:pt x="4491344" y="3797464"/>
                </a:cubicBezTo>
                <a:cubicBezTo>
                  <a:pt x="4491344" y="3778659"/>
                  <a:pt x="4495066" y="3763611"/>
                  <a:pt x="4495066" y="3744797"/>
                </a:cubicBezTo>
                <a:close/>
                <a:moveTo>
                  <a:pt x="5447408" y="3702695"/>
                </a:moveTo>
                <a:lnTo>
                  <a:pt x="5525800" y="3714191"/>
                </a:lnTo>
                <a:lnTo>
                  <a:pt x="5525800" y="3958169"/>
                </a:lnTo>
                <a:lnTo>
                  <a:pt x="5431723" y="3934017"/>
                </a:lnTo>
                <a:cubicBezTo>
                  <a:pt x="5439565" y="3855666"/>
                  <a:pt x="5443491" y="3781046"/>
                  <a:pt x="5447408" y="3702695"/>
                </a:cubicBezTo>
                <a:close/>
                <a:moveTo>
                  <a:pt x="1822964" y="3702695"/>
                </a:moveTo>
                <a:cubicBezTo>
                  <a:pt x="1826881" y="3778270"/>
                  <a:pt x="1830806" y="3857629"/>
                  <a:pt x="1838648" y="3933204"/>
                </a:cubicBezTo>
                <a:cubicBezTo>
                  <a:pt x="1756292" y="3955881"/>
                  <a:pt x="1673936" y="3978550"/>
                  <a:pt x="1591580" y="3997444"/>
                </a:cubicBezTo>
                <a:cubicBezTo>
                  <a:pt x="1583738" y="3910535"/>
                  <a:pt x="1575896" y="3823617"/>
                  <a:pt x="1571971" y="3736708"/>
                </a:cubicBezTo>
                <a:cubicBezTo>
                  <a:pt x="1658252" y="3725373"/>
                  <a:pt x="1740608" y="3714030"/>
                  <a:pt x="1822964" y="3702695"/>
                </a:cubicBezTo>
                <a:close/>
                <a:moveTo>
                  <a:pt x="4715911" y="3674624"/>
                </a:moveTo>
                <a:cubicBezTo>
                  <a:pt x="4781407" y="3707664"/>
                  <a:pt x="4846911" y="3740704"/>
                  <a:pt x="4912407" y="3770065"/>
                </a:cubicBezTo>
                <a:cubicBezTo>
                  <a:pt x="4912407" y="3817790"/>
                  <a:pt x="4908773" y="3865515"/>
                  <a:pt x="4905131" y="3913231"/>
                </a:cubicBezTo>
                <a:cubicBezTo>
                  <a:pt x="4839635" y="3869184"/>
                  <a:pt x="4777773" y="3825128"/>
                  <a:pt x="4715911" y="3777413"/>
                </a:cubicBezTo>
                <a:cubicBezTo>
                  <a:pt x="4715911" y="3744373"/>
                  <a:pt x="4715911" y="3707664"/>
                  <a:pt x="4715911" y="3674624"/>
                </a:cubicBezTo>
                <a:close/>
                <a:moveTo>
                  <a:pt x="2550809" y="3674624"/>
                </a:moveTo>
                <a:cubicBezTo>
                  <a:pt x="2550809" y="3707664"/>
                  <a:pt x="2554452" y="3744373"/>
                  <a:pt x="2554452" y="3777413"/>
                </a:cubicBezTo>
                <a:cubicBezTo>
                  <a:pt x="2492590" y="3825128"/>
                  <a:pt x="2427094" y="3869184"/>
                  <a:pt x="2361598" y="3913231"/>
                </a:cubicBezTo>
                <a:cubicBezTo>
                  <a:pt x="2361598" y="3865515"/>
                  <a:pt x="2357955" y="3817790"/>
                  <a:pt x="2357955" y="3770065"/>
                </a:cubicBezTo>
                <a:cubicBezTo>
                  <a:pt x="2423451" y="3737035"/>
                  <a:pt x="2488956" y="3707664"/>
                  <a:pt x="2550809" y="3674624"/>
                </a:cubicBezTo>
                <a:close/>
                <a:moveTo>
                  <a:pt x="2069679" y="3660593"/>
                </a:moveTo>
                <a:cubicBezTo>
                  <a:pt x="2069679" y="3724444"/>
                  <a:pt x="2073471" y="3788305"/>
                  <a:pt x="2077255" y="3855905"/>
                </a:cubicBezTo>
                <a:cubicBezTo>
                  <a:pt x="2005297" y="3882199"/>
                  <a:pt x="1929545" y="3904735"/>
                  <a:pt x="1850009" y="3927271"/>
                </a:cubicBezTo>
                <a:cubicBezTo>
                  <a:pt x="1846225" y="3852156"/>
                  <a:pt x="1842432" y="3777032"/>
                  <a:pt x="1838648" y="3701908"/>
                </a:cubicBezTo>
                <a:cubicBezTo>
                  <a:pt x="1918184" y="3686887"/>
                  <a:pt x="1993936" y="3675623"/>
                  <a:pt x="2069679" y="3660593"/>
                </a:cubicBezTo>
                <a:close/>
                <a:moveTo>
                  <a:pt x="5200693" y="3660585"/>
                </a:moveTo>
                <a:cubicBezTo>
                  <a:pt x="5276445" y="3675615"/>
                  <a:pt x="5352188" y="3686878"/>
                  <a:pt x="5431723" y="3698151"/>
                </a:cubicBezTo>
                <a:cubicBezTo>
                  <a:pt x="5427939" y="3777024"/>
                  <a:pt x="5424147" y="3852147"/>
                  <a:pt x="5420363" y="3927262"/>
                </a:cubicBezTo>
                <a:cubicBezTo>
                  <a:pt x="5340827" y="3904726"/>
                  <a:pt x="5265075" y="3878432"/>
                  <a:pt x="5193117" y="3855896"/>
                </a:cubicBezTo>
                <a:cubicBezTo>
                  <a:pt x="5196909" y="3788296"/>
                  <a:pt x="5196909" y="3724436"/>
                  <a:pt x="5200693" y="3660585"/>
                </a:cubicBezTo>
                <a:close/>
                <a:moveTo>
                  <a:pt x="4495199" y="3618483"/>
                </a:moveTo>
                <a:cubicBezTo>
                  <a:pt x="4556840" y="3672591"/>
                  <a:pt x="4622345" y="3726699"/>
                  <a:pt x="4687840" y="3780808"/>
                </a:cubicBezTo>
                <a:lnTo>
                  <a:pt x="4680219" y="3883994"/>
                </a:lnTo>
                <a:lnTo>
                  <a:pt x="4687840" y="3892437"/>
                </a:lnTo>
                <a:cubicBezTo>
                  <a:pt x="4687840" y="3927439"/>
                  <a:pt x="4683835" y="3962442"/>
                  <a:pt x="4683835" y="3997444"/>
                </a:cubicBezTo>
                <a:cubicBezTo>
                  <a:pt x="4619665" y="3911879"/>
                  <a:pt x="4555505" y="3826313"/>
                  <a:pt x="4491344" y="3732968"/>
                </a:cubicBezTo>
                <a:cubicBezTo>
                  <a:pt x="4491344" y="3713517"/>
                  <a:pt x="4491344" y="3694075"/>
                  <a:pt x="4491344" y="3674624"/>
                </a:cubicBezTo>
                <a:lnTo>
                  <a:pt x="4607589" y="3803476"/>
                </a:lnTo>
                <a:lnTo>
                  <a:pt x="4491344" y="3672591"/>
                </a:lnTo>
                <a:cubicBezTo>
                  <a:pt x="4491344" y="3653273"/>
                  <a:pt x="4495199" y="3637810"/>
                  <a:pt x="4495199" y="3618483"/>
                </a:cubicBezTo>
                <a:close/>
                <a:moveTo>
                  <a:pt x="2764988" y="3618483"/>
                </a:moveTo>
                <a:cubicBezTo>
                  <a:pt x="2764988" y="3633946"/>
                  <a:pt x="2764988" y="3653273"/>
                  <a:pt x="2764988" y="3672591"/>
                </a:cubicBezTo>
                <a:lnTo>
                  <a:pt x="2761451" y="3676490"/>
                </a:lnTo>
                <a:lnTo>
                  <a:pt x="2764988" y="3732968"/>
                </a:lnTo>
                <a:cubicBezTo>
                  <a:pt x="2706601" y="3822423"/>
                  <a:pt x="2648213" y="3911879"/>
                  <a:pt x="2589817" y="3997444"/>
                </a:cubicBezTo>
                <a:cubicBezTo>
                  <a:pt x="2586174" y="3962442"/>
                  <a:pt x="2586174" y="3927439"/>
                  <a:pt x="2582523" y="3892437"/>
                </a:cubicBezTo>
                <a:lnTo>
                  <a:pt x="2743866" y="3695905"/>
                </a:lnTo>
                <a:lnTo>
                  <a:pt x="2572417" y="3885161"/>
                </a:lnTo>
                <a:cubicBezTo>
                  <a:pt x="2572417" y="3850379"/>
                  <a:pt x="2568492" y="3815598"/>
                  <a:pt x="2568492" y="3780808"/>
                </a:cubicBezTo>
                <a:cubicBezTo>
                  <a:pt x="2635296" y="3726699"/>
                  <a:pt x="2702109" y="3672591"/>
                  <a:pt x="2764988" y="3618483"/>
                </a:cubicBezTo>
                <a:close/>
                <a:moveTo>
                  <a:pt x="2312043" y="3618483"/>
                </a:moveTo>
                <a:cubicBezTo>
                  <a:pt x="2312043" y="3667719"/>
                  <a:pt x="2315854" y="3720749"/>
                  <a:pt x="2315854" y="3773770"/>
                </a:cubicBezTo>
                <a:cubicBezTo>
                  <a:pt x="2247343" y="3800285"/>
                  <a:pt x="2175022" y="3830583"/>
                  <a:pt x="2102701" y="3857090"/>
                </a:cubicBezTo>
                <a:cubicBezTo>
                  <a:pt x="2098899" y="3792708"/>
                  <a:pt x="2095088" y="3728317"/>
                  <a:pt x="2091287" y="3663935"/>
                </a:cubicBezTo>
                <a:cubicBezTo>
                  <a:pt x="2167409" y="3648781"/>
                  <a:pt x="2239731" y="3633636"/>
                  <a:pt x="2312043" y="3618483"/>
                </a:cubicBezTo>
                <a:close/>
                <a:moveTo>
                  <a:pt x="4962131" y="3604443"/>
                </a:moveTo>
                <a:cubicBezTo>
                  <a:pt x="5030641" y="3619597"/>
                  <a:pt x="5106764" y="3634742"/>
                  <a:pt x="5179085" y="3649896"/>
                </a:cubicBezTo>
                <a:cubicBezTo>
                  <a:pt x="5179085" y="3714277"/>
                  <a:pt x="5175283" y="3778668"/>
                  <a:pt x="5171473" y="3843050"/>
                </a:cubicBezTo>
                <a:cubicBezTo>
                  <a:pt x="5099152" y="3816544"/>
                  <a:pt x="5026839" y="3786245"/>
                  <a:pt x="4954518" y="3759730"/>
                </a:cubicBezTo>
                <a:cubicBezTo>
                  <a:pt x="4958329" y="3706709"/>
                  <a:pt x="4958329" y="3657472"/>
                  <a:pt x="4962131" y="3604443"/>
                </a:cubicBezTo>
                <a:close/>
                <a:moveTo>
                  <a:pt x="2764988" y="3548310"/>
                </a:moveTo>
                <a:cubicBezTo>
                  <a:pt x="2764988" y="3567451"/>
                  <a:pt x="2764988" y="3586592"/>
                  <a:pt x="2764988" y="3605734"/>
                </a:cubicBezTo>
                <a:cubicBezTo>
                  <a:pt x="2703338" y="3659320"/>
                  <a:pt x="2637842" y="3709088"/>
                  <a:pt x="2572347" y="3758846"/>
                </a:cubicBezTo>
                <a:cubicBezTo>
                  <a:pt x="2572347" y="3724401"/>
                  <a:pt x="2568492" y="3689946"/>
                  <a:pt x="2568492" y="3655492"/>
                </a:cubicBezTo>
                <a:cubicBezTo>
                  <a:pt x="2633987" y="3621047"/>
                  <a:pt x="2699492" y="3586592"/>
                  <a:pt x="2764988" y="3548310"/>
                </a:cubicBezTo>
                <a:close/>
                <a:moveTo>
                  <a:pt x="2554461" y="3548310"/>
                </a:moveTo>
                <a:cubicBezTo>
                  <a:pt x="2554461" y="3588033"/>
                  <a:pt x="2554461" y="3623787"/>
                  <a:pt x="2554461" y="3659541"/>
                </a:cubicBezTo>
                <a:cubicBezTo>
                  <a:pt x="2489381" y="3695286"/>
                  <a:pt x="2420481" y="3727071"/>
                  <a:pt x="2347753" y="3758846"/>
                </a:cubicBezTo>
                <a:cubicBezTo>
                  <a:pt x="2347753" y="3707204"/>
                  <a:pt x="2343925" y="3655563"/>
                  <a:pt x="2343925" y="3603921"/>
                </a:cubicBezTo>
                <a:cubicBezTo>
                  <a:pt x="2416653" y="3588033"/>
                  <a:pt x="2485561" y="3568176"/>
                  <a:pt x="2554461" y="3548310"/>
                </a:cubicBezTo>
                <a:close/>
                <a:moveTo>
                  <a:pt x="4715911" y="3548301"/>
                </a:moveTo>
                <a:cubicBezTo>
                  <a:pt x="4781407" y="3563419"/>
                  <a:pt x="4846911" y="3582313"/>
                  <a:pt x="4912407" y="3597423"/>
                </a:cubicBezTo>
                <a:cubicBezTo>
                  <a:pt x="4912407" y="3646554"/>
                  <a:pt x="4912407" y="3695675"/>
                  <a:pt x="4908773" y="3744797"/>
                </a:cubicBezTo>
                <a:cubicBezTo>
                  <a:pt x="4843269" y="3714569"/>
                  <a:pt x="4777773" y="3684341"/>
                  <a:pt x="4715911" y="3654113"/>
                </a:cubicBezTo>
                <a:cubicBezTo>
                  <a:pt x="4715911" y="3616325"/>
                  <a:pt x="4715911" y="3582313"/>
                  <a:pt x="4715911" y="3548301"/>
                </a:cubicBezTo>
                <a:close/>
                <a:moveTo>
                  <a:pt x="4505384" y="3548301"/>
                </a:moveTo>
                <a:cubicBezTo>
                  <a:pt x="4567033" y="3586583"/>
                  <a:pt x="4632529" y="3621038"/>
                  <a:pt x="4701880" y="3655483"/>
                </a:cubicBezTo>
                <a:cubicBezTo>
                  <a:pt x="4698025" y="3689937"/>
                  <a:pt x="4698025" y="3724392"/>
                  <a:pt x="4698025" y="3758837"/>
                </a:cubicBezTo>
                <a:cubicBezTo>
                  <a:pt x="4632529" y="3709079"/>
                  <a:pt x="4567033" y="3659311"/>
                  <a:pt x="4505384" y="3605725"/>
                </a:cubicBezTo>
                <a:cubicBezTo>
                  <a:pt x="4505384" y="3586583"/>
                  <a:pt x="4505384" y="3567442"/>
                  <a:pt x="4505384" y="3548301"/>
                </a:cubicBezTo>
                <a:close/>
                <a:moveTo>
                  <a:pt x="2764988" y="3492168"/>
                </a:moveTo>
                <a:cubicBezTo>
                  <a:pt x="2764988" y="3510549"/>
                  <a:pt x="2764988" y="3528930"/>
                  <a:pt x="2764988" y="3547311"/>
                </a:cubicBezTo>
                <a:cubicBezTo>
                  <a:pt x="2700748" y="3580395"/>
                  <a:pt x="2636507" y="3613478"/>
                  <a:pt x="2572267" y="3646562"/>
                </a:cubicBezTo>
                <a:cubicBezTo>
                  <a:pt x="2572267" y="3613478"/>
                  <a:pt x="2572267" y="3580395"/>
                  <a:pt x="2568492" y="3547311"/>
                </a:cubicBezTo>
                <a:cubicBezTo>
                  <a:pt x="2636507" y="3528930"/>
                  <a:pt x="2700748" y="3510549"/>
                  <a:pt x="2764988" y="3492168"/>
                </a:cubicBezTo>
                <a:close/>
                <a:moveTo>
                  <a:pt x="4505384" y="3492159"/>
                </a:moveTo>
                <a:cubicBezTo>
                  <a:pt x="4570879" y="3510991"/>
                  <a:pt x="4636385" y="3529823"/>
                  <a:pt x="4701880" y="3544879"/>
                </a:cubicBezTo>
                <a:cubicBezTo>
                  <a:pt x="4701880" y="3578777"/>
                  <a:pt x="4701880" y="3612665"/>
                  <a:pt x="4701880" y="3646554"/>
                </a:cubicBezTo>
                <a:cubicBezTo>
                  <a:pt x="4632529" y="3616431"/>
                  <a:pt x="4567033" y="3582534"/>
                  <a:pt x="4505384" y="3544879"/>
                </a:cubicBezTo>
                <a:cubicBezTo>
                  <a:pt x="4505384" y="3529823"/>
                  <a:pt x="4505384" y="3510991"/>
                  <a:pt x="4505384" y="3492159"/>
                </a:cubicBezTo>
                <a:close/>
                <a:moveTo>
                  <a:pt x="1277231" y="3450057"/>
                </a:moveTo>
                <a:cubicBezTo>
                  <a:pt x="1368667" y="3450057"/>
                  <a:pt x="1452473" y="3450057"/>
                  <a:pt x="1540098" y="3450057"/>
                </a:cubicBezTo>
                <a:cubicBezTo>
                  <a:pt x="1540098" y="3538098"/>
                  <a:pt x="1540098" y="3626139"/>
                  <a:pt x="1543909" y="3718017"/>
                </a:cubicBezTo>
                <a:cubicBezTo>
                  <a:pt x="1460094" y="3725665"/>
                  <a:pt x="1376279" y="3737149"/>
                  <a:pt x="1288662" y="3744806"/>
                </a:cubicBezTo>
                <a:cubicBezTo>
                  <a:pt x="1281041" y="3645280"/>
                  <a:pt x="1277231" y="3549583"/>
                  <a:pt x="1277231" y="3450057"/>
                </a:cubicBezTo>
                <a:close/>
                <a:moveTo>
                  <a:pt x="1255605" y="3450057"/>
                </a:moveTo>
                <a:cubicBezTo>
                  <a:pt x="1255605" y="3546789"/>
                  <a:pt x="1259398" y="3643512"/>
                  <a:pt x="1263191" y="3740235"/>
                </a:cubicBezTo>
                <a:cubicBezTo>
                  <a:pt x="1175945" y="3747679"/>
                  <a:pt x="1084899" y="3755115"/>
                  <a:pt x="993860" y="3758837"/>
                </a:cubicBezTo>
                <a:cubicBezTo>
                  <a:pt x="990067" y="3658392"/>
                  <a:pt x="986275" y="3554225"/>
                  <a:pt x="982483" y="3453779"/>
                </a:cubicBezTo>
                <a:cubicBezTo>
                  <a:pt x="1077313" y="3453779"/>
                  <a:pt x="1168360" y="3453779"/>
                  <a:pt x="1255605" y="3450057"/>
                </a:cubicBezTo>
                <a:close/>
                <a:moveTo>
                  <a:pt x="659671" y="3450057"/>
                </a:moveTo>
                <a:cubicBezTo>
                  <a:pt x="754140" y="3450057"/>
                  <a:pt x="848609" y="3450057"/>
                  <a:pt x="943086" y="3450057"/>
                </a:cubicBezTo>
                <a:cubicBezTo>
                  <a:pt x="943086" y="3557239"/>
                  <a:pt x="946860" y="3664422"/>
                  <a:pt x="954420" y="3767766"/>
                </a:cubicBezTo>
                <a:cubicBezTo>
                  <a:pt x="859951" y="3775423"/>
                  <a:pt x="769258" y="3783080"/>
                  <a:pt x="671006" y="3786908"/>
                </a:cubicBezTo>
                <a:cubicBezTo>
                  <a:pt x="663446" y="3675906"/>
                  <a:pt x="659671" y="3564896"/>
                  <a:pt x="659671" y="3450057"/>
                </a:cubicBezTo>
                <a:close/>
                <a:moveTo>
                  <a:pt x="630565" y="3450057"/>
                </a:moveTo>
                <a:cubicBezTo>
                  <a:pt x="634332" y="3564480"/>
                  <a:pt x="638099" y="3675084"/>
                  <a:pt x="645631" y="3785696"/>
                </a:cubicBezTo>
                <a:cubicBezTo>
                  <a:pt x="551490" y="3793318"/>
                  <a:pt x="453582" y="3797137"/>
                  <a:pt x="355683" y="3800948"/>
                </a:cubicBezTo>
                <a:cubicBezTo>
                  <a:pt x="344385" y="3682714"/>
                  <a:pt x="336851" y="3568291"/>
                  <a:pt x="336851" y="3453876"/>
                </a:cubicBezTo>
                <a:cubicBezTo>
                  <a:pt x="438525" y="3450057"/>
                  <a:pt x="536425" y="3450057"/>
                  <a:pt x="630565" y="3450057"/>
                </a:cubicBezTo>
                <a:close/>
                <a:moveTo>
                  <a:pt x="0" y="3450057"/>
                </a:moveTo>
                <a:cubicBezTo>
                  <a:pt x="105106" y="3450057"/>
                  <a:pt x="206452" y="3450057"/>
                  <a:pt x="307808" y="3450057"/>
                </a:cubicBezTo>
                <a:cubicBezTo>
                  <a:pt x="307808" y="3566523"/>
                  <a:pt x="311556" y="3686870"/>
                  <a:pt x="322821" y="3803335"/>
                </a:cubicBezTo>
                <a:cubicBezTo>
                  <a:pt x="225222" y="3807216"/>
                  <a:pt x="123875" y="3811098"/>
                  <a:pt x="22519" y="3814979"/>
                </a:cubicBezTo>
                <a:cubicBezTo>
                  <a:pt x="7507" y="3690751"/>
                  <a:pt x="0" y="3570404"/>
                  <a:pt x="0" y="3450057"/>
                </a:cubicBezTo>
                <a:close/>
                <a:moveTo>
                  <a:pt x="2764988" y="3436026"/>
                </a:moveTo>
                <a:cubicBezTo>
                  <a:pt x="2764988" y="3450066"/>
                  <a:pt x="2764988" y="3467607"/>
                  <a:pt x="2764988" y="3485157"/>
                </a:cubicBezTo>
                <a:cubicBezTo>
                  <a:pt x="2700748" y="3502698"/>
                  <a:pt x="2636507" y="3516738"/>
                  <a:pt x="2568492" y="3534279"/>
                </a:cubicBezTo>
                <a:cubicBezTo>
                  <a:pt x="2568492" y="3502698"/>
                  <a:pt x="2568492" y="3471117"/>
                  <a:pt x="2568492" y="3439536"/>
                </a:cubicBezTo>
                <a:cubicBezTo>
                  <a:pt x="2636507" y="3436026"/>
                  <a:pt x="2700748" y="3436026"/>
                  <a:pt x="2764988" y="3436026"/>
                </a:cubicBezTo>
                <a:close/>
                <a:moveTo>
                  <a:pt x="2550633" y="3436026"/>
                </a:moveTo>
                <a:cubicBezTo>
                  <a:pt x="2550633" y="3470763"/>
                  <a:pt x="2550633" y="3505509"/>
                  <a:pt x="2554461" y="3544101"/>
                </a:cubicBezTo>
                <a:cubicBezTo>
                  <a:pt x="2485561" y="3559547"/>
                  <a:pt x="2416653" y="3574984"/>
                  <a:pt x="2343925" y="3590421"/>
                </a:cubicBezTo>
                <a:cubicBezTo>
                  <a:pt x="2343925" y="3540247"/>
                  <a:pt x="2343925" y="3490064"/>
                  <a:pt x="2343925" y="3439890"/>
                </a:cubicBezTo>
                <a:cubicBezTo>
                  <a:pt x="2412824" y="3436026"/>
                  <a:pt x="2485561" y="3436026"/>
                  <a:pt x="2550633" y="3436026"/>
                </a:cubicBezTo>
                <a:close/>
                <a:moveTo>
                  <a:pt x="2091287" y="3436026"/>
                </a:moveTo>
                <a:cubicBezTo>
                  <a:pt x="2167409" y="3436026"/>
                  <a:pt x="2243533" y="3436026"/>
                  <a:pt x="2315854" y="3436026"/>
                </a:cubicBezTo>
                <a:cubicBezTo>
                  <a:pt x="2315854" y="3486112"/>
                  <a:pt x="2315854" y="3540052"/>
                  <a:pt x="2315854" y="3593992"/>
                </a:cubicBezTo>
                <a:cubicBezTo>
                  <a:pt x="2243533" y="3605557"/>
                  <a:pt x="2171220" y="3620967"/>
                  <a:pt x="2095088" y="3632522"/>
                </a:cubicBezTo>
                <a:cubicBezTo>
                  <a:pt x="2095088" y="3567026"/>
                  <a:pt x="2095088" y="3501531"/>
                  <a:pt x="2091287" y="3436026"/>
                </a:cubicBezTo>
                <a:close/>
                <a:moveTo>
                  <a:pt x="2073471" y="3436026"/>
                </a:moveTo>
                <a:cubicBezTo>
                  <a:pt x="2073471" y="3505297"/>
                  <a:pt x="2073471" y="3570722"/>
                  <a:pt x="2077255" y="3636147"/>
                </a:cubicBezTo>
                <a:cubicBezTo>
                  <a:pt x="2001504" y="3651549"/>
                  <a:pt x="1921968" y="3663087"/>
                  <a:pt x="1846225" y="3674633"/>
                </a:cubicBezTo>
                <a:cubicBezTo>
                  <a:pt x="1842432" y="3597661"/>
                  <a:pt x="1838648" y="3516844"/>
                  <a:pt x="1838648" y="3439881"/>
                </a:cubicBezTo>
                <a:cubicBezTo>
                  <a:pt x="1918184" y="3439881"/>
                  <a:pt x="1997720" y="3439881"/>
                  <a:pt x="2073471" y="3436026"/>
                </a:cubicBezTo>
                <a:close/>
                <a:moveTo>
                  <a:pt x="1806961" y="3436026"/>
                </a:moveTo>
                <a:cubicBezTo>
                  <a:pt x="1806961" y="3516030"/>
                  <a:pt x="1806961" y="3592224"/>
                  <a:pt x="1810577" y="3672228"/>
                </a:cubicBezTo>
                <a:cubicBezTo>
                  <a:pt x="1734658" y="3683660"/>
                  <a:pt x="1655122" y="3691281"/>
                  <a:pt x="1575587" y="3702704"/>
                </a:cubicBezTo>
                <a:cubicBezTo>
                  <a:pt x="1571971" y="3615088"/>
                  <a:pt x="1571971" y="3527462"/>
                  <a:pt x="1571971" y="3439837"/>
                </a:cubicBezTo>
                <a:cubicBezTo>
                  <a:pt x="1651506" y="3439837"/>
                  <a:pt x="1727426" y="3436026"/>
                  <a:pt x="1806961" y="3436026"/>
                </a:cubicBezTo>
                <a:close/>
                <a:moveTo>
                  <a:pt x="5449583" y="3436017"/>
                </a:moveTo>
                <a:lnTo>
                  <a:pt x="5525800" y="3436017"/>
                </a:lnTo>
                <a:lnTo>
                  <a:pt x="5525800" y="3681880"/>
                </a:lnTo>
                <a:lnTo>
                  <a:pt x="5445755" y="3671778"/>
                </a:lnTo>
                <a:cubicBezTo>
                  <a:pt x="5449583" y="3594479"/>
                  <a:pt x="5449583" y="3513316"/>
                  <a:pt x="5449583" y="3436017"/>
                </a:cubicBezTo>
                <a:close/>
                <a:moveTo>
                  <a:pt x="5196963" y="3436017"/>
                </a:moveTo>
                <a:cubicBezTo>
                  <a:pt x="5273934" y="3436017"/>
                  <a:pt x="5350906" y="3439704"/>
                  <a:pt x="5431723" y="3439704"/>
                </a:cubicBezTo>
                <a:cubicBezTo>
                  <a:pt x="5431723" y="3513334"/>
                  <a:pt x="5431723" y="3586955"/>
                  <a:pt x="5427877" y="3660585"/>
                </a:cubicBezTo>
                <a:cubicBezTo>
                  <a:pt x="5347060" y="3649542"/>
                  <a:pt x="5270088" y="3638499"/>
                  <a:pt x="5193117" y="3627456"/>
                </a:cubicBezTo>
                <a:cubicBezTo>
                  <a:pt x="5196963" y="3564869"/>
                  <a:pt x="5196963" y="3502282"/>
                  <a:pt x="5196963" y="3436017"/>
                </a:cubicBezTo>
                <a:close/>
                <a:moveTo>
                  <a:pt x="4954518" y="3436017"/>
                </a:moveTo>
                <a:cubicBezTo>
                  <a:pt x="5028086" y="3436017"/>
                  <a:pt x="5101654" y="3436017"/>
                  <a:pt x="5179085" y="3436017"/>
                </a:cubicBezTo>
                <a:cubicBezTo>
                  <a:pt x="5179085" y="3501522"/>
                  <a:pt x="5179085" y="3567018"/>
                  <a:pt x="5179085" y="3632514"/>
                </a:cubicBezTo>
                <a:cubicBezTo>
                  <a:pt x="5101654" y="3620958"/>
                  <a:pt x="5024213" y="3605548"/>
                  <a:pt x="4954518" y="3593984"/>
                </a:cubicBezTo>
                <a:cubicBezTo>
                  <a:pt x="4954518" y="3540043"/>
                  <a:pt x="4954518" y="3486103"/>
                  <a:pt x="4954518" y="3436017"/>
                </a:cubicBezTo>
                <a:close/>
                <a:moveTo>
                  <a:pt x="4715911" y="3436017"/>
                </a:moveTo>
                <a:cubicBezTo>
                  <a:pt x="4784811" y="3436017"/>
                  <a:pt x="4853719" y="3436017"/>
                  <a:pt x="4926447" y="3439527"/>
                </a:cubicBezTo>
                <a:cubicBezTo>
                  <a:pt x="4926447" y="3485139"/>
                  <a:pt x="4926447" y="3530760"/>
                  <a:pt x="4926447" y="3576372"/>
                </a:cubicBezTo>
                <a:cubicBezTo>
                  <a:pt x="4853719" y="3562341"/>
                  <a:pt x="4784811" y="3548301"/>
                  <a:pt x="4715911" y="3534270"/>
                </a:cubicBezTo>
                <a:cubicBezTo>
                  <a:pt x="4715911" y="3502689"/>
                  <a:pt x="4715911" y="3467598"/>
                  <a:pt x="4715911" y="3436017"/>
                </a:cubicBezTo>
                <a:close/>
                <a:moveTo>
                  <a:pt x="4505384" y="3421986"/>
                </a:moveTo>
                <a:cubicBezTo>
                  <a:pt x="4570879" y="3426000"/>
                  <a:pt x="4636385" y="3426000"/>
                  <a:pt x="4701880" y="3426000"/>
                </a:cubicBezTo>
                <a:cubicBezTo>
                  <a:pt x="4701880" y="3462090"/>
                  <a:pt x="4701880" y="3498180"/>
                  <a:pt x="4701880" y="3534270"/>
                </a:cubicBezTo>
                <a:cubicBezTo>
                  <a:pt x="4636385" y="3518232"/>
                  <a:pt x="4570879" y="3498180"/>
                  <a:pt x="4505384" y="3482142"/>
                </a:cubicBezTo>
                <a:cubicBezTo>
                  <a:pt x="4505384" y="3462090"/>
                  <a:pt x="4505384" y="3442038"/>
                  <a:pt x="4505384" y="3421986"/>
                </a:cubicBezTo>
                <a:close/>
                <a:moveTo>
                  <a:pt x="4294847" y="3421986"/>
                </a:moveTo>
                <a:cubicBezTo>
                  <a:pt x="4356966" y="3520398"/>
                  <a:pt x="4419085" y="3615017"/>
                  <a:pt x="4477313" y="3709635"/>
                </a:cubicBezTo>
                <a:cubicBezTo>
                  <a:pt x="4477313" y="3724772"/>
                  <a:pt x="4477313" y="3743701"/>
                  <a:pt x="4477313" y="3758837"/>
                </a:cubicBezTo>
                <a:cubicBezTo>
                  <a:pt x="4415195" y="3649082"/>
                  <a:pt x="4356966" y="3539318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501646"/>
                  <a:pt x="4416494" y="3577512"/>
                  <a:pt x="4477313" y="3653388"/>
                </a:cubicBezTo>
                <a:cubicBezTo>
                  <a:pt x="4477313" y="3668559"/>
                  <a:pt x="4477313" y="3687524"/>
                  <a:pt x="4473511" y="3702695"/>
                </a:cubicBezTo>
                <a:cubicBezTo>
                  <a:pt x="4416494" y="3611657"/>
                  <a:pt x="4355667" y="3516826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79083"/>
                  <a:pt x="4416494" y="3539981"/>
                  <a:pt x="4477313" y="3597078"/>
                </a:cubicBezTo>
                <a:cubicBezTo>
                  <a:pt x="4477313" y="3612302"/>
                  <a:pt x="4477313" y="3631329"/>
                  <a:pt x="4477313" y="3646554"/>
                </a:cubicBezTo>
                <a:cubicBezTo>
                  <a:pt x="4416494" y="3574241"/>
                  <a:pt x="4355667" y="3498109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60269"/>
                  <a:pt x="4416494" y="3502371"/>
                  <a:pt x="4477313" y="3536825"/>
                </a:cubicBezTo>
                <a:cubicBezTo>
                  <a:pt x="4477313" y="3555966"/>
                  <a:pt x="4477313" y="3571270"/>
                  <a:pt x="4477313" y="3590412"/>
                </a:cubicBezTo>
                <a:cubicBezTo>
                  <a:pt x="4416494" y="3536825"/>
                  <a:pt x="4355667" y="3479410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41349"/>
                  <a:pt x="4416494" y="3460711"/>
                  <a:pt x="4477313" y="3480064"/>
                </a:cubicBezTo>
                <a:cubicBezTo>
                  <a:pt x="4477313" y="3499427"/>
                  <a:pt x="4477313" y="3514916"/>
                  <a:pt x="4477313" y="3534270"/>
                </a:cubicBezTo>
                <a:cubicBezTo>
                  <a:pt x="4416494" y="3495554"/>
                  <a:pt x="4355667" y="3460711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21986"/>
                  <a:pt x="4416494" y="3421986"/>
                  <a:pt x="4477313" y="3421986"/>
                </a:cubicBezTo>
                <a:cubicBezTo>
                  <a:pt x="4477313" y="3442038"/>
                  <a:pt x="4477313" y="3458076"/>
                  <a:pt x="4477313" y="3478128"/>
                </a:cubicBezTo>
                <a:cubicBezTo>
                  <a:pt x="4416494" y="3458076"/>
                  <a:pt x="4355667" y="3438033"/>
                  <a:pt x="4294847" y="3421986"/>
                </a:cubicBezTo>
                <a:close/>
                <a:moveTo>
                  <a:pt x="2961484" y="3421986"/>
                </a:moveTo>
                <a:cubicBezTo>
                  <a:pt x="2904459" y="3442038"/>
                  <a:pt x="2843639" y="3458076"/>
                  <a:pt x="2779019" y="3478128"/>
                </a:cubicBezTo>
                <a:cubicBezTo>
                  <a:pt x="2779019" y="3458076"/>
                  <a:pt x="2779019" y="3442038"/>
                  <a:pt x="2779019" y="3426000"/>
                </a:cubicBezTo>
                <a:cubicBezTo>
                  <a:pt x="2843639" y="3421986"/>
                  <a:pt x="2904459" y="342198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60711"/>
                  <a:pt x="2843639" y="3499427"/>
                  <a:pt x="2779019" y="3534270"/>
                </a:cubicBezTo>
                <a:cubicBezTo>
                  <a:pt x="2779019" y="3518789"/>
                  <a:pt x="2779019" y="3499427"/>
                  <a:pt x="2779019" y="3483937"/>
                </a:cubicBezTo>
                <a:cubicBezTo>
                  <a:pt x="2843639" y="3464575"/>
                  <a:pt x="2904459" y="344134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79410"/>
                  <a:pt x="2843639" y="3536825"/>
                  <a:pt x="2782821" y="3590412"/>
                </a:cubicBezTo>
                <a:cubicBezTo>
                  <a:pt x="2782821" y="3571270"/>
                  <a:pt x="2779019" y="3555966"/>
                  <a:pt x="2779019" y="3536825"/>
                </a:cubicBezTo>
                <a:cubicBezTo>
                  <a:pt x="2843639" y="3498543"/>
                  <a:pt x="2904459" y="346026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498109"/>
                  <a:pt x="2841137" y="3574241"/>
                  <a:pt x="2779019" y="3646554"/>
                </a:cubicBezTo>
                <a:cubicBezTo>
                  <a:pt x="2779019" y="3627527"/>
                  <a:pt x="2779019" y="3612302"/>
                  <a:pt x="2779019" y="3597078"/>
                </a:cubicBezTo>
                <a:cubicBezTo>
                  <a:pt x="2841137" y="3539981"/>
                  <a:pt x="2903247" y="3479083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16826"/>
                  <a:pt x="2841137" y="3611657"/>
                  <a:pt x="2779019" y="3702695"/>
                </a:cubicBezTo>
                <a:cubicBezTo>
                  <a:pt x="2779019" y="3687524"/>
                  <a:pt x="2779019" y="3668559"/>
                  <a:pt x="2779019" y="3653388"/>
                </a:cubicBezTo>
                <a:cubicBezTo>
                  <a:pt x="2841137" y="3577512"/>
                  <a:pt x="2903247" y="350164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39318"/>
                  <a:pt x="2841137" y="3649082"/>
                  <a:pt x="2782900" y="3758837"/>
                </a:cubicBezTo>
                <a:cubicBezTo>
                  <a:pt x="2782900" y="3743701"/>
                  <a:pt x="2779019" y="3724772"/>
                  <a:pt x="2779019" y="3709635"/>
                </a:cubicBezTo>
                <a:cubicBezTo>
                  <a:pt x="2841137" y="3615017"/>
                  <a:pt x="2903247" y="3520398"/>
                  <a:pt x="2961484" y="3421986"/>
                </a:cubicBezTo>
                <a:close/>
                <a:moveTo>
                  <a:pt x="4477313" y="3365845"/>
                </a:moveTo>
                <a:cubicBezTo>
                  <a:pt x="4477313" y="3384553"/>
                  <a:pt x="4477313" y="3399530"/>
                  <a:pt x="4477313" y="3418238"/>
                </a:cubicBezTo>
                <a:cubicBezTo>
                  <a:pt x="4416494" y="3418238"/>
                  <a:pt x="4355667" y="3418238"/>
                  <a:pt x="4294847" y="3421986"/>
                </a:cubicBezTo>
                <a:cubicBezTo>
                  <a:pt x="4355667" y="3403269"/>
                  <a:pt x="4416494" y="3384553"/>
                  <a:pt x="4477313" y="3365845"/>
                </a:cubicBezTo>
                <a:close/>
                <a:moveTo>
                  <a:pt x="2779019" y="3365845"/>
                </a:moveTo>
                <a:cubicBezTo>
                  <a:pt x="2843639" y="3384553"/>
                  <a:pt x="2904459" y="3403269"/>
                  <a:pt x="2961484" y="3421986"/>
                </a:cubicBezTo>
                <a:cubicBezTo>
                  <a:pt x="2904459" y="3418238"/>
                  <a:pt x="2843639" y="3418238"/>
                  <a:pt x="2779019" y="3418238"/>
                </a:cubicBezTo>
                <a:cubicBezTo>
                  <a:pt x="2779019" y="3399530"/>
                  <a:pt x="2779019" y="3384553"/>
                  <a:pt x="2779019" y="3365845"/>
                </a:cubicBezTo>
                <a:close/>
                <a:moveTo>
                  <a:pt x="4701880" y="3309703"/>
                </a:moveTo>
                <a:cubicBezTo>
                  <a:pt x="4701880" y="3347128"/>
                  <a:pt x="4701880" y="3384553"/>
                  <a:pt x="4701880" y="3417822"/>
                </a:cubicBezTo>
                <a:cubicBezTo>
                  <a:pt x="4636385" y="3421986"/>
                  <a:pt x="4570879" y="3421986"/>
                  <a:pt x="4505384" y="3421986"/>
                </a:cubicBezTo>
                <a:cubicBezTo>
                  <a:pt x="4505384" y="3405347"/>
                  <a:pt x="4505384" y="3384553"/>
                  <a:pt x="4505384" y="3363767"/>
                </a:cubicBezTo>
                <a:cubicBezTo>
                  <a:pt x="4570879" y="3342972"/>
                  <a:pt x="4636385" y="3326333"/>
                  <a:pt x="4701880" y="3309703"/>
                </a:cubicBezTo>
                <a:close/>
                <a:moveTo>
                  <a:pt x="4477313" y="3309703"/>
                </a:moveTo>
                <a:cubicBezTo>
                  <a:pt x="4477313" y="3324671"/>
                  <a:pt x="4477313" y="3343388"/>
                  <a:pt x="4477313" y="3358356"/>
                </a:cubicBezTo>
                <a:cubicBezTo>
                  <a:pt x="4416494" y="3380813"/>
                  <a:pt x="4355667" y="3399530"/>
                  <a:pt x="4294847" y="3421986"/>
                </a:cubicBezTo>
                <a:cubicBezTo>
                  <a:pt x="4355667" y="3380813"/>
                  <a:pt x="4416494" y="3343388"/>
                  <a:pt x="4477313" y="3309703"/>
                </a:cubicBezTo>
                <a:close/>
                <a:moveTo>
                  <a:pt x="2779019" y="3309703"/>
                </a:moveTo>
                <a:lnTo>
                  <a:pt x="2848290" y="3350005"/>
                </a:lnTo>
                <a:lnTo>
                  <a:pt x="2961484" y="3421986"/>
                </a:lnTo>
                <a:cubicBezTo>
                  <a:pt x="2904459" y="3399530"/>
                  <a:pt x="2843639" y="3380813"/>
                  <a:pt x="2779019" y="3362096"/>
                </a:cubicBezTo>
                <a:cubicBezTo>
                  <a:pt x="2779019" y="3343388"/>
                  <a:pt x="2779019" y="3328411"/>
                  <a:pt x="2779019" y="3309703"/>
                </a:cubicBezTo>
                <a:close/>
                <a:moveTo>
                  <a:pt x="2568492" y="3309703"/>
                </a:moveTo>
                <a:cubicBezTo>
                  <a:pt x="2636507" y="3325741"/>
                  <a:pt x="2700748" y="3345793"/>
                  <a:pt x="2764988" y="3361831"/>
                </a:cubicBezTo>
                <a:cubicBezTo>
                  <a:pt x="2764988" y="3381883"/>
                  <a:pt x="2764988" y="3401934"/>
                  <a:pt x="2764988" y="3421986"/>
                </a:cubicBezTo>
                <a:cubicBezTo>
                  <a:pt x="2700748" y="3421986"/>
                  <a:pt x="2636507" y="3417972"/>
                  <a:pt x="2568492" y="3417972"/>
                </a:cubicBezTo>
                <a:cubicBezTo>
                  <a:pt x="2568492" y="3381883"/>
                  <a:pt x="2568492" y="3345793"/>
                  <a:pt x="2568492" y="3309703"/>
                </a:cubicBezTo>
                <a:close/>
                <a:moveTo>
                  <a:pt x="2343925" y="3267601"/>
                </a:moveTo>
                <a:cubicBezTo>
                  <a:pt x="2416653" y="3283038"/>
                  <a:pt x="2485561" y="3298474"/>
                  <a:pt x="2554461" y="3313920"/>
                </a:cubicBezTo>
                <a:cubicBezTo>
                  <a:pt x="2550633" y="3348657"/>
                  <a:pt x="2550633" y="3387258"/>
                  <a:pt x="2550633" y="3421995"/>
                </a:cubicBezTo>
                <a:cubicBezTo>
                  <a:pt x="2485561" y="3421995"/>
                  <a:pt x="2412824" y="3421995"/>
                  <a:pt x="2343925" y="3418132"/>
                </a:cubicBezTo>
                <a:cubicBezTo>
                  <a:pt x="2343925" y="3367958"/>
                  <a:pt x="2343925" y="3317775"/>
                  <a:pt x="2343925" y="3267601"/>
                </a:cubicBezTo>
                <a:close/>
                <a:moveTo>
                  <a:pt x="4926447" y="3267592"/>
                </a:moveTo>
                <a:cubicBezTo>
                  <a:pt x="4926447" y="3317766"/>
                  <a:pt x="4926447" y="3371804"/>
                  <a:pt x="4926447" y="3421986"/>
                </a:cubicBezTo>
                <a:cubicBezTo>
                  <a:pt x="4853719" y="3421986"/>
                  <a:pt x="4784811" y="3421986"/>
                  <a:pt x="4715911" y="3421986"/>
                </a:cubicBezTo>
                <a:cubicBezTo>
                  <a:pt x="4715911" y="3387249"/>
                  <a:pt x="4715911" y="3352503"/>
                  <a:pt x="4715911" y="3313911"/>
                </a:cubicBezTo>
                <a:cubicBezTo>
                  <a:pt x="4784811" y="3298466"/>
                  <a:pt x="4853719" y="3283029"/>
                  <a:pt x="4926447" y="3267592"/>
                </a:cubicBezTo>
                <a:close/>
                <a:moveTo>
                  <a:pt x="4477313" y="3253561"/>
                </a:moveTo>
                <a:cubicBezTo>
                  <a:pt x="4477313" y="3272269"/>
                  <a:pt x="4477313" y="3287246"/>
                  <a:pt x="4477313" y="3305954"/>
                </a:cubicBezTo>
                <a:cubicBezTo>
                  <a:pt x="4416494" y="3343388"/>
                  <a:pt x="4355667" y="3380813"/>
                  <a:pt x="4294847" y="3421986"/>
                </a:cubicBezTo>
                <a:cubicBezTo>
                  <a:pt x="4355667" y="3362096"/>
                  <a:pt x="4416494" y="3305954"/>
                  <a:pt x="4477313" y="3253561"/>
                </a:cubicBezTo>
                <a:close/>
                <a:moveTo>
                  <a:pt x="2782821" y="3253561"/>
                </a:moveTo>
                <a:cubicBezTo>
                  <a:pt x="2843639" y="3305954"/>
                  <a:pt x="2904459" y="3362096"/>
                  <a:pt x="2961484" y="3421986"/>
                </a:cubicBezTo>
                <a:cubicBezTo>
                  <a:pt x="2932972" y="3401400"/>
                  <a:pt x="2903510" y="3382685"/>
                  <a:pt x="2873100" y="3364439"/>
                </a:cubicBezTo>
                <a:lnTo>
                  <a:pt x="2848290" y="3350005"/>
                </a:lnTo>
                <a:lnTo>
                  <a:pt x="2779019" y="3305954"/>
                </a:lnTo>
                <a:cubicBezTo>
                  <a:pt x="2779019" y="3287246"/>
                  <a:pt x="2782821" y="3272269"/>
                  <a:pt x="2782821" y="3253561"/>
                </a:cubicBezTo>
                <a:close/>
                <a:moveTo>
                  <a:pt x="2095088" y="3225490"/>
                </a:moveTo>
                <a:cubicBezTo>
                  <a:pt x="2171220" y="3237046"/>
                  <a:pt x="2243533" y="3252456"/>
                  <a:pt x="2315854" y="3264020"/>
                </a:cubicBezTo>
                <a:cubicBezTo>
                  <a:pt x="2315854" y="3317960"/>
                  <a:pt x="2315854" y="3371901"/>
                  <a:pt x="2315854" y="3421986"/>
                </a:cubicBezTo>
                <a:cubicBezTo>
                  <a:pt x="2243533" y="3421986"/>
                  <a:pt x="2167409" y="3421986"/>
                  <a:pt x="2091287" y="3421986"/>
                </a:cubicBezTo>
                <a:cubicBezTo>
                  <a:pt x="2091287" y="3356482"/>
                  <a:pt x="2095088" y="3290986"/>
                  <a:pt x="2095088" y="3225490"/>
                </a:cubicBezTo>
                <a:close/>
                <a:moveTo>
                  <a:pt x="5179085" y="3211450"/>
                </a:moveTo>
                <a:cubicBezTo>
                  <a:pt x="5179085" y="3276946"/>
                  <a:pt x="5179085" y="3342442"/>
                  <a:pt x="5179085" y="3407946"/>
                </a:cubicBezTo>
                <a:cubicBezTo>
                  <a:pt x="5101654" y="3407946"/>
                  <a:pt x="5028086" y="3407946"/>
                  <a:pt x="4954518" y="3407946"/>
                </a:cubicBezTo>
                <a:cubicBezTo>
                  <a:pt x="4954518" y="3357861"/>
                  <a:pt x="4954518" y="3303921"/>
                  <a:pt x="4954518" y="3253826"/>
                </a:cubicBezTo>
                <a:cubicBezTo>
                  <a:pt x="5024213" y="3238416"/>
                  <a:pt x="5101654" y="3223006"/>
                  <a:pt x="5179085" y="3211450"/>
                </a:cubicBezTo>
                <a:close/>
                <a:moveTo>
                  <a:pt x="4701880" y="3197419"/>
                </a:moveTo>
                <a:cubicBezTo>
                  <a:pt x="4701880" y="3230503"/>
                  <a:pt x="4701880" y="3263587"/>
                  <a:pt x="4701880" y="3296671"/>
                </a:cubicBezTo>
                <a:cubicBezTo>
                  <a:pt x="4636385" y="3315052"/>
                  <a:pt x="4570879" y="3333433"/>
                  <a:pt x="4505384" y="3351814"/>
                </a:cubicBezTo>
                <a:cubicBezTo>
                  <a:pt x="4505384" y="3333433"/>
                  <a:pt x="4505384" y="3315052"/>
                  <a:pt x="4505384" y="3296671"/>
                </a:cubicBezTo>
                <a:cubicBezTo>
                  <a:pt x="4567033" y="3263587"/>
                  <a:pt x="4632529" y="3230503"/>
                  <a:pt x="4701880" y="3197419"/>
                </a:cubicBezTo>
                <a:close/>
                <a:moveTo>
                  <a:pt x="4477313" y="3197419"/>
                </a:moveTo>
                <a:cubicBezTo>
                  <a:pt x="4477313" y="3216127"/>
                  <a:pt x="4477313" y="3231104"/>
                  <a:pt x="4477313" y="3249812"/>
                </a:cubicBezTo>
                <a:cubicBezTo>
                  <a:pt x="4416494" y="3302214"/>
                  <a:pt x="4355667" y="3362096"/>
                  <a:pt x="4294847" y="3421986"/>
                </a:cubicBezTo>
                <a:cubicBezTo>
                  <a:pt x="4355667" y="3343388"/>
                  <a:pt x="4416494" y="3268529"/>
                  <a:pt x="4477313" y="3197419"/>
                </a:cubicBezTo>
                <a:close/>
                <a:moveTo>
                  <a:pt x="2779019" y="3197419"/>
                </a:moveTo>
                <a:cubicBezTo>
                  <a:pt x="2841137" y="3268529"/>
                  <a:pt x="2903247" y="3343388"/>
                  <a:pt x="2961484" y="3421986"/>
                </a:cubicBezTo>
                <a:cubicBezTo>
                  <a:pt x="2903247" y="3362096"/>
                  <a:pt x="2841137" y="3302214"/>
                  <a:pt x="2779019" y="3246072"/>
                </a:cubicBezTo>
                <a:cubicBezTo>
                  <a:pt x="2779019" y="3231104"/>
                  <a:pt x="2779019" y="3216127"/>
                  <a:pt x="2779019" y="3197419"/>
                </a:cubicBezTo>
                <a:close/>
                <a:moveTo>
                  <a:pt x="2572267" y="3197419"/>
                </a:moveTo>
                <a:cubicBezTo>
                  <a:pt x="2636507" y="3227541"/>
                  <a:pt x="2700748" y="3261439"/>
                  <a:pt x="2764988" y="3299093"/>
                </a:cubicBezTo>
                <a:cubicBezTo>
                  <a:pt x="2764988" y="3317916"/>
                  <a:pt x="2764988" y="3332982"/>
                  <a:pt x="2764988" y="3351814"/>
                </a:cubicBezTo>
                <a:cubicBezTo>
                  <a:pt x="2700748" y="3332982"/>
                  <a:pt x="2636507" y="3314150"/>
                  <a:pt x="2568492" y="3299093"/>
                </a:cubicBezTo>
                <a:cubicBezTo>
                  <a:pt x="2572267" y="3265196"/>
                  <a:pt x="2572267" y="3231307"/>
                  <a:pt x="2572267" y="3197419"/>
                </a:cubicBezTo>
                <a:close/>
                <a:moveTo>
                  <a:pt x="1842432" y="3183388"/>
                </a:moveTo>
                <a:cubicBezTo>
                  <a:pt x="1921968" y="3195120"/>
                  <a:pt x="2001504" y="3206853"/>
                  <a:pt x="2077255" y="3218594"/>
                </a:cubicBezTo>
                <a:cubicBezTo>
                  <a:pt x="2073471" y="3285089"/>
                  <a:pt x="2073471" y="3355500"/>
                  <a:pt x="2073471" y="3421995"/>
                </a:cubicBezTo>
                <a:cubicBezTo>
                  <a:pt x="1997720" y="3421995"/>
                  <a:pt x="1918184" y="3418079"/>
                  <a:pt x="1838648" y="3418079"/>
                </a:cubicBezTo>
                <a:cubicBezTo>
                  <a:pt x="1838648" y="3339851"/>
                  <a:pt x="1842432" y="3261615"/>
                  <a:pt x="1842432" y="3183388"/>
                </a:cubicBezTo>
                <a:close/>
                <a:moveTo>
                  <a:pt x="5427877" y="3169348"/>
                </a:moveTo>
                <a:cubicBezTo>
                  <a:pt x="5431723" y="3246320"/>
                  <a:pt x="5431723" y="3327138"/>
                  <a:pt x="5431723" y="3404101"/>
                </a:cubicBezTo>
                <a:cubicBezTo>
                  <a:pt x="5350906" y="3404101"/>
                  <a:pt x="5273934" y="3404101"/>
                  <a:pt x="5196963" y="3407955"/>
                </a:cubicBezTo>
                <a:cubicBezTo>
                  <a:pt x="5196963" y="3338684"/>
                  <a:pt x="5196963" y="3273259"/>
                  <a:pt x="5193117" y="3207834"/>
                </a:cubicBezTo>
                <a:cubicBezTo>
                  <a:pt x="5270088" y="3192433"/>
                  <a:pt x="5347060" y="3180895"/>
                  <a:pt x="5427877" y="3169348"/>
                </a:cubicBezTo>
                <a:close/>
                <a:moveTo>
                  <a:pt x="5525800" y="3161795"/>
                </a:moveTo>
                <a:lnTo>
                  <a:pt x="5525800" y="3406788"/>
                </a:lnTo>
                <a:lnTo>
                  <a:pt x="5449583" y="3407955"/>
                </a:lnTo>
                <a:cubicBezTo>
                  <a:pt x="5449583" y="3327951"/>
                  <a:pt x="5449583" y="3251757"/>
                  <a:pt x="5445755" y="3171753"/>
                </a:cubicBezTo>
                <a:close/>
                <a:moveTo>
                  <a:pt x="1575587" y="3155317"/>
                </a:moveTo>
                <a:cubicBezTo>
                  <a:pt x="1655122" y="3162638"/>
                  <a:pt x="1734658" y="3173619"/>
                  <a:pt x="1810577" y="3184608"/>
                </a:cubicBezTo>
                <a:cubicBezTo>
                  <a:pt x="1806961" y="3257831"/>
                  <a:pt x="1806961" y="3334723"/>
                  <a:pt x="1806961" y="3407955"/>
                </a:cubicBezTo>
                <a:cubicBezTo>
                  <a:pt x="1727426" y="3407955"/>
                  <a:pt x="1651506" y="3407955"/>
                  <a:pt x="1571971" y="3407955"/>
                </a:cubicBezTo>
                <a:cubicBezTo>
                  <a:pt x="1571971" y="3323743"/>
                  <a:pt x="1571971" y="3239530"/>
                  <a:pt x="1575587" y="3155317"/>
                </a:cubicBezTo>
                <a:close/>
                <a:moveTo>
                  <a:pt x="4473511" y="3141277"/>
                </a:moveTo>
                <a:cubicBezTo>
                  <a:pt x="4477313" y="3156246"/>
                  <a:pt x="4477313" y="3174962"/>
                  <a:pt x="4477313" y="3189930"/>
                </a:cubicBezTo>
                <a:cubicBezTo>
                  <a:pt x="4416494" y="3264789"/>
                  <a:pt x="4355667" y="3339639"/>
                  <a:pt x="4294847" y="3421986"/>
                </a:cubicBezTo>
                <a:cubicBezTo>
                  <a:pt x="4355667" y="3324671"/>
                  <a:pt x="4416494" y="3231104"/>
                  <a:pt x="4473511" y="3141277"/>
                </a:cubicBezTo>
                <a:close/>
                <a:moveTo>
                  <a:pt x="2779019" y="3141277"/>
                </a:moveTo>
                <a:cubicBezTo>
                  <a:pt x="2841137" y="3231104"/>
                  <a:pt x="2903247" y="3324671"/>
                  <a:pt x="2961484" y="3421986"/>
                </a:cubicBezTo>
                <a:cubicBezTo>
                  <a:pt x="2903247" y="3339639"/>
                  <a:pt x="2841137" y="3264789"/>
                  <a:pt x="2779019" y="3189930"/>
                </a:cubicBezTo>
                <a:cubicBezTo>
                  <a:pt x="2779019" y="3174962"/>
                  <a:pt x="2779019" y="3156246"/>
                  <a:pt x="2779019" y="3141277"/>
                </a:cubicBezTo>
                <a:close/>
                <a:moveTo>
                  <a:pt x="1288662" y="3113207"/>
                </a:moveTo>
                <a:cubicBezTo>
                  <a:pt x="1376279" y="3120863"/>
                  <a:pt x="1460094" y="3128520"/>
                  <a:pt x="1543909" y="3139995"/>
                </a:cubicBezTo>
                <a:cubicBezTo>
                  <a:pt x="1540098" y="3228045"/>
                  <a:pt x="1540098" y="3319914"/>
                  <a:pt x="1540098" y="3407955"/>
                </a:cubicBezTo>
                <a:cubicBezTo>
                  <a:pt x="1452473" y="3407955"/>
                  <a:pt x="1368667" y="3407955"/>
                  <a:pt x="1277231" y="3404127"/>
                </a:cubicBezTo>
                <a:cubicBezTo>
                  <a:pt x="1277231" y="3308430"/>
                  <a:pt x="1281041" y="3208904"/>
                  <a:pt x="1288662" y="3113207"/>
                </a:cubicBezTo>
                <a:close/>
                <a:moveTo>
                  <a:pt x="2347753" y="3099175"/>
                </a:moveTo>
                <a:cubicBezTo>
                  <a:pt x="2420481" y="3129404"/>
                  <a:pt x="2489381" y="3159632"/>
                  <a:pt x="2554461" y="3189860"/>
                </a:cubicBezTo>
                <a:cubicBezTo>
                  <a:pt x="2554461" y="3227647"/>
                  <a:pt x="2554461" y="3261660"/>
                  <a:pt x="2554461" y="3295672"/>
                </a:cubicBezTo>
                <a:cubicBezTo>
                  <a:pt x="2485561" y="3280553"/>
                  <a:pt x="2416653" y="3261660"/>
                  <a:pt x="2343925" y="3246550"/>
                </a:cubicBezTo>
                <a:cubicBezTo>
                  <a:pt x="2343925" y="3197419"/>
                  <a:pt x="2347753" y="3148297"/>
                  <a:pt x="2347753" y="3099175"/>
                </a:cubicBezTo>
                <a:close/>
                <a:moveTo>
                  <a:pt x="993860" y="3099175"/>
                </a:moveTo>
                <a:cubicBezTo>
                  <a:pt x="1084899" y="3106611"/>
                  <a:pt x="1175945" y="3114055"/>
                  <a:pt x="1263191" y="3121491"/>
                </a:cubicBezTo>
                <a:cubicBezTo>
                  <a:pt x="1259398" y="3218222"/>
                  <a:pt x="1255605" y="3314946"/>
                  <a:pt x="1255605" y="3407955"/>
                </a:cubicBezTo>
                <a:cubicBezTo>
                  <a:pt x="1168360" y="3407955"/>
                  <a:pt x="1077313" y="3407955"/>
                  <a:pt x="982483" y="3407955"/>
                </a:cubicBezTo>
                <a:cubicBezTo>
                  <a:pt x="982483" y="3307510"/>
                  <a:pt x="986275" y="3203343"/>
                  <a:pt x="993860" y="3099175"/>
                </a:cubicBezTo>
                <a:close/>
                <a:moveTo>
                  <a:pt x="4908773" y="3099167"/>
                </a:moveTo>
                <a:cubicBezTo>
                  <a:pt x="4912407" y="3147360"/>
                  <a:pt x="4912407" y="3195563"/>
                  <a:pt x="4912407" y="3243756"/>
                </a:cubicBezTo>
                <a:cubicBezTo>
                  <a:pt x="4846911" y="3262296"/>
                  <a:pt x="4781407" y="3277123"/>
                  <a:pt x="4715911" y="3295663"/>
                </a:cubicBezTo>
                <a:cubicBezTo>
                  <a:pt x="4715911" y="3258583"/>
                  <a:pt x="4715911" y="3225216"/>
                  <a:pt x="4715911" y="3191849"/>
                </a:cubicBezTo>
                <a:cubicBezTo>
                  <a:pt x="4777773" y="3158482"/>
                  <a:pt x="4843269" y="3128820"/>
                  <a:pt x="4908773" y="3099167"/>
                </a:cubicBezTo>
                <a:close/>
                <a:moveTo>
                  <a:pt x="4698025" y="3085136"/>
                </a:moveTo>
                <a:cubicBezTo>
                  <a:pt x="4698025" y="3119581"/>
                  <a:pt x="4698025" y="3154035"/>
                  <a:pt x="4701880" y="3188490"/>
                </a:cubicBezTo>
                <a:cubicBezTo>
                  <a:pt x="4632529" y="3222935"/>
                  <a:pt x="4567033" y="3257389"/>
                  <a:pt x="4505384" y="3295672"/>
                </a:cubicBezTo>
                <a:cubicBezTo>
                  <a:pt x="4505384" y="3276530"/>
                  <a:pt x="4505384" y="3257389"/>
                  <a:pt x="4505384" y="3238248"/>
                </a:cubicBezTo>
                <a:cubicBezTo>
                  <a:pt x="4567033" y="3184661"/>
                  <a:pt x="4632529" y="3134894"/>
                  <a:pt x="4698025" y="3085136"/>
                </a:cubicBezTo>
                <a:close/>
                <a:moveTo>
                  <a:pt x="4477313" y="3085136"/>
                </a:moveTo>
                <a:cubicBezTo>
                  <a:pt x="4477313" y="3100104"/>
                  <a:pt x="4477313" y="3118821"/>
                  <a:pt x="4477313" y="3133789"/>
                </a:cubicBezTo>
                <a:cubicBezTo>
                  <a:pt x="4419085" y="3227356"/>
                  <a:pt x="4356966" y="3320931"/>
                  <a:pt x="4294847" y="3421986"/>
                </a:cubicBezTo>
                <a:cubicBezTo>
                  <a:pt x="4356966" y="3305954"/>
                  <a:pt x="4415195" y="3193671"/>
                  <a:pt x="4477313" y="3085136"/>
                </a:cubicBezTo>
                <a:close/>
                <a:moveTo>
                  <a:pt x="2782900" y="3085136"/>
                </a:moveTo>
                <a:cubicBezTo>
                  <a:pt x="2841137" y="3193671"/>
                  <a:pt x="2903247" y="3302214"/>
                  <a:pt x="2961484" y="3421986"/>
                </a:cubicBezTo>
                <a:cubicBezTo>
                  <a:pt x="2903247" y="3320931"/>
                  <a:pt x="2841137" y="3227356"/>
                  <a:pt x="2779019" y="3133789"/>
                </a:cubicBezTo>
                <a:cubicBezTo>
                  <a:pt x="2779019" y="3118821"/>
                  <a:pt x="2782900" y="3100104"/>
                  <a:pt x="2782900" y="3085136"/>
                </a:cubicBezTo>
                <a:close/>
                <a:moveTo>
                  <a:pt x="671006" y="3071105"/>
                </a:moveTo>
                <a:cubicBezTo>
                  <a:pt x="765474" y="3074933"/>
                  <a:pt x="859951" y="3082589"/>
                  <a:pt x="954420" y="3090246"/>
                </a:cubicBezTo>
                <a:cubicBezTo>
                  <a:pt x="946860" y="3193591"/>
                  <a:pt x="943086" y="3300773"/>
                  <a:pt x="943086" y="3407955"/>
                </a:cubicBezTo>
                <a:cubicBezTo>
                  <a:pt x="848609" y="3407955"/>
                  <a:pt x="754140" y="3407955"/>
                  <a:pt x="659671" y="3407955"/>
                </a:cubicBezTo>
                <a:cubicBezTo>
                  <a:pt x="659671" y="3296945"/>
                  <a:pt x="663446" y="3182106"/>
                  <a:pt x="671006" y="3071105"/>
                </a:cubicBezTo>
                <a:close/>
                <a:moveTo>
                  <a:pt x="355683" y="3057065"/>
                </a:moveTo>
                <a:cubicBezTo>
                  <a:pt x="453582" y="3060875"/>
                  <a:pt x="551490" y="3064694"/>
                  <a:pt x="645631" y="3072316"/>
                </a:cubicBezTo>
                <a:cubicBezTo>
                  <a:pt x="638099" y="3182928"/>
                  <a:pt x="634332" y="3293532"/>
                  <a:pt x="630565" y="3407955"/>
                </a:cubicBezTo>
                <a:cubicBezTo>
                  <a:pt x="536425" y="3407955"/>
                  <a:pt x="438525" y="3407955"/>
                  <a:pt x="336851" y="3407955"/>
                </a:cubicBezTo>
                <a:cubicBezTo>
                  <a:pt x="336851" y="3289722"/>
                  <a:pt x="344385" y="3175298"/>
                  <a:pt x="355683" y="3057065"/>
                </a:cubicBezTo>
                <a:close/>
                <a:moveTo>
                  <a:pt x="18770" y="3057065"/>
                </a:moveTo>
                <a:cubicBezTo>
                  <a:pt x="123875" y="3057065"/>
                  <a:pt x="225222" y="3060795"/>
                  <a:pt x="322821" y="3064527"/>
                </a:cubicBezTo>
                <a:cubicBezTo>
                  <a:pt x="311556" y="3180250"/>
                  <a:pt x="307808" y="3292233"/>
                  <a:pt x="307808" y="3407955"/>
                </a:cubicBezTo>
                <a:cubicBezTo>
                  <a:pt x="206452" y="3407955"/>
                  <a:pt x="105106" y="3407955"/>
                  <a:pt x="0" y="3407955"/>
                </a:cubicBezTo>
                <a:cubicBezTo>
                  <a:pt x="0" y="3288502"/>
                  <a:pt x="7507" y="3172778"/>
                  <a:pt x="18770" y="3057065"/>
                </a:cubicBezTo>
                <a:close/>
                <a:moveTo>
                  <a:pt x="5171473" y="3000923"/>
                </a:moveTo>
                <a:cubicBezTo>
                  <a:pt x="5175283" y="3065305"/>
                  <a:pt x="5179085" y="3129695"/>
                  <a:pt x="5179085" y="3194077"/>
                </a:cubicBezTo>
                <a:cubicBezTo>
                  <a:pt x="5106764" y="3209231"/>
                  <a:pt x="5030641" y="3224376"/>
                  <a:pt x="4962131" y="3239530"/>
                </a:cubicBezTo>
                <a:cubicBezTo>
                  <a:pt x="4958329" y="3190293"/>
                  <a:pt x="4958329" y="3137263"/>
                  <a:pt x="4954518" y="3084243"/>
                </a:cubicBezTo>
                <a:cubicBezTo>
                  <a:pt x="5026839" y="3057728"/>
                  <a:pt x="5099152" y="3027429"/>
                  <a:pt x="5171473" y="3000923"/>
                </a:cubicBezTo>
                <a:close/>
                <a:moveTo>
                  <a:pt x="2102701" y="3000923"/>
                </a:moveTo>
                <a:cubicBezTo>
                  <a:pt x="2175022" y="3027429"/>
                  <a:pt x="2247343" y="3057728"/>
                  <a:pt x="2315854" y="3084243"/>
                </a:cubicBezTo>
                <a:cubicBezTo>
                  <a:pt x="2315854" y="3137263"/>
                  <a:pt x="2312043" y="3190293"/>
                  <a:pt x="2312043" y="3239530"/>
                </a:cubicBezTo>
                <a:cubicBezTo>
                  <a:pt x="2239731" y="3224376"/>
                  <a:pt x="2167409" y="3209231"/>
                  <a:pt x="2091287" y="3194077"/>
                </a:cubicBezTo>
                <a:cubicBezTo>
                  <a:pt x="2095088" y="3129695"/>
                  <a:pt x="2098899" y="3065305"/>
                  <a:pt x="2102701" y="3000923"/>
                </a:cubicBezTo>
                <a:close/>
                <a:moveTo>
                  <a:pt x="4680139" y="2972852"/>
                </a:moveTo>
                <a:cubicBezTo>
                  <a:pt x="4683985" y="3007633"/>
                  <a:pt x="4683985" y="3042415"/>
                  <a:pt x="4687840" y="3077205"/>
                </a:cubicBezTo>
                <a:cubicBezTo>
                  <a:pt x="4622345" y="3131313"/>
                  <a:pt x="4556840" y="3185422"/>
                  <a:pt x="4495199" y="3239530"/>
                </a:cubicBezTo>
                <a:cubicBezTo>
                  <a:pt x="4495199" y="3224066"/>
                  <a:pt x="4491344" y="3204740"/>
                  <a:pt x="4491344" y="3185422"/>
                </a:cubicBezTo>
                <a:cubicBezTo>
                  <a:pt x="4552994" y="3111986"/>
                  <a:pt x="4618489" y="3042415"/>
                  <a:pt x="4680139" y="2972852"/>
                </a:cubicBezTo>
                <a:close/>
                <a:moveTo>
                  <a:pt x="2572417" y="2972852"/>
                </a:moveTo>
                <a:cubicBezTo>
                  <a:pt x="2639231" y="3042415"/>
                  <a:pt x="2702109" y="3111986"/>
                  <a:pt x="2764988" y="3185422"/>
                </a:cubicBezTo>
                <a:lnTo>
                  <a:pt x="2764988" y="3238248"/>
                </a:lnTo>
                <a:lnTo>
                  <a:pt x="2764988" y="3239530"/>
                </a:lnTo>
                <a:lnTo>
                  <a:pt x="2764988" y="3295672"/>
                </a:lnTo>
                <a:cubicBezTo>
                  <a:pt x="2699492" y="3257389"/>
                  <a:pt x="2633987" y="3222935"/>
                  <a:pt x="2568492" y="3188490"/>
                </a:cubicBezTo>
                <a:cubicBezTo>
                  <a:pt x="2568492" y="3154035"/>
                  <a:pt x="2572347" y="3119581"/>
                  <a:pt x="2572347" y="3085136"/>
                </a:cubicBezTo>
                <a:lnTo>
                  <a:pt x="2724141" y="3205783"/>
                </a:lnTo>
                <a:lnTo>
                  <a:pt x="2568492" y="3077205"/>
                </a:lnTo>
                <a:cubicBezTo>
                  <a:pt x="2568492" y="3042415"/>
                  <a:pt x="2572417" y="3007633"/>
                  <a:pt x="2572417" y="2972852"/>
                </a:cubicBezTo>
                <a:close/>
                <a:moveTo>
                  <a:pt x="4905131" y="2930741"/>
                </a:moveTo>
                <a:cubicBezTo>
                  <a:pt x="4908773" y="2981269"/>
                  <a:pt x="4912407" y="3031797"/>
                  <a:pt x="4912407" y="3082324"/>
                </a:cubicBezTo>
                <a:cubicBezTo>
                  <a:pt x="4846911" y="3117300"/>
                  <a:pt x="4781407" y="3148394"/>
                  <a:pt x="4715911" y="3183379"/>
                </a:cubicBezTo>
                <a:cubicBezTo>
                  <a:pt x="4715911" y="3148394"/>
                  <a:pt x="4715911" y="3113419"/>
                  <a:pt x="4715911" y="3074553"/>
                </a:cubicBezTo>
                <a:cubicBezTo>
                  <a:pt x="4777773" y="3024025"/>
                  <a:pt x="4839635" y="2977379"/>
                  <a:pt x="4905131" y="2930741"/>
                </a:cubicBezTo>
                <a:close/>
                <a:moveTo>
                  <a:pt x="2361598" y="2930741"/>
                </a:moveTo>
                <a:cubicBezTo>
                  <a:pt x="2427094" y="2977379"/>
                  <a:pt x="2492590" y="3024025"/>
                  <a:pt x="2554452" y="3074553"/>
                </a:cubicBezTo>
                <a:cubicBezTo>
                  <a:pt x="2554452" y="3109529"/>
                  <a:pt x="2550809" y="3148394"/>
                  <a:pt x="2550809" y="3183379"/>
                </a:cubicBezTo>
                <a:cubicBezTo>
                  <a:pt x="2488956" y="3148394"/>
                  <a:pt x="2423451" y="3117300"/>
                  <a:pt x="2357955" y="3082324"/>
                </a:cubicBezTo>
                <a:cubicBezTo>
                  <a:pt x="2357955" y="3031797"/>
                  <a:pt x="2361598" y="2981269"/>
                  <a:pt x="2361598" y="2930741"/>
                </a:cubicBezTo>
                <a:close/>
                <a:moveTo>
                  <a:pt x="5416579" y="2916710"/>
                </a:moveTo>
                <a:cubicBezTo>
                  <a:pt x="5424147" y="2991825"/>
                  <a:pt x="5427939" y="3066949"/>
                  <a:pt x="5431723" y="3142073"/>
                </a:cubicBezTo>
                <a:cubicBezTo>
                  <a:pt x="5352188" y="3157094"/>
                  <a:pt x="5276445" y="3168358"/>
                  <a:pt x="5200693" y="3183388"/>
                </a:cubicBezTo>
                <a:cubicBezTo>
                  <a:pt x="5196909" y="3119537"/>
                  <a:pt x="5196909" y="3055677"/>
                  <a:pt x="5193117" y="2988077"/>
                </a:cubicBezTo>
                <a:cubicBezTo>
                  <a:pt x="5265075" y="2961783"/>
                  <a:pt x="5340827" y="2939247"/>
                  <a:pt x="5416579" y="2916710"/>
                </a:cubicBezTo>
                <a:close/>
                <a:moveTo>
                  <a:pt x="1850009" y="2916710"/>
                </a:moveTo>
                <a:cubicBezTo>
                  <a:pt x="1929545" y="2940431"/>
                  <a:pt x="2005297" y="2968104"/>
                  <a:pt x="2077255" y="2995777"/>
                </a:cubicBezTo>
                <a:cubicBezTo>
                  <a:pt x="2073471" y="3062997"/>
                  <a:pt x="2069679" y="3130208"/>
                  <a:pt x="2069679" y="3197419"/>
                </a:cubicBezTo>
                <a:cubicBezTo>
                  <a:pt x="1993936" y="3185554"/>
                  <a:pt x="1918184" y="3169737"/>
                  <a:pt x="1838648" y="3157881"/>
                </a:cubicBezTo>
                <a:cubicBezTo>
                  <a:pt x="1842432" y="3078805"/>
                  <a:pt x="1846225" y="2995777"/>
                  <a:pt x="1850009" y="2916710"/>
                </a:cubicBezTo>
                <a:close/>
                <a:moveTo>
                  <a:pt x="5525800" y="2886308"/>
                </a:moveTo>
                <a:lnTo>
                  <a:pt x="5525800" y="3130654"/>
                </a:lnTo>
                <a:lnTo>
                  <a:pt x="5447408" y="3141277"/>
                </a:lnTo>
                <a:cubicBezTo>
                  <a:pt x="5443491" y="3065703"/>
                  <a:pt x="5439565" y="2990119"/>
                  <a:pt x="5431723" y="2910769"/>
                </a:cubicBezTo>
                <a:close/>
                <a:moveTo>
                  <a:pt x="2589817" y="2860568"/>
                </a:moveTo>
                <a:cubicBezTo>
                  <a:pt x="2648213" y="2942412"/>
                  <a:pt x="2706601" y="3027977"/>
                  <a:pt x="2764988" y="3113542"/>
                </a:cubicBezTo>
                <a:cubicBezTo>
                  <a:pt x="2764988" y="3132144"/>
                  <a:pt x="2764988" y="3150746"/>
                  <a:pt x="2761337" y="3169348"/>
                </a:cubicBezTo>
                <a:cubicBezTo>
                  <a:pt x="2702949" y="3094940"/>
                  <a:pt x="2644562" y="3027977"/>
                  <a:pt x="2582523" y="2961014"/>
                </a:cubicBezTo>
                <a:cubicBezTo>
                  <a:pt x="2586174" y="2927532"/>
                  <a:pt x="2586174" y="2894050"/>
                  <a:pt x="2589817" y="2860568"/>
                </a:cubicBezTo>
                <a:close/>
                <a:moveTo>
                  <a:pt x="1590820" y="2846537"/>
                </a:moveTo>
                <a:cubicBezTo>
                  <a:pt x="1670011" y="2869984"/>
                  <a:pt x="1749193" y="2889532"/>
                  <a:pt x="1824609" y="2912979"/>
                </a:cubicBezTo>
                <a:cubicBezTo>
                  <a:pt x="1820833" y="2995061"/>
                  <a:pt x="1817067" y="3073235"/>
                  <a:pt x="1813292" y="3155317"/>
                </a:cubicBezTo>
                <a:cubicBezTo>
                  <a:pt x="1734110" y="3143585"/>
                  <a:pt x="1654928" y="3131862"/>
                  <a:pt x="1571971" y="3120138"/>
                </a:cubicBezTo>
                <a:cubicBezTo>
                  <a:pt x="1575737" y="3030240"/>
                  <a:pt x="1579512" y="2940343"/>
                  <a:pt x="1590820" y="2846537"/>
                </a:cubicBezTo>
                <a:close/>
                <a:moveTo>
                  <a:pt x="2116731" y="2790396"/>
                </a:moveTo>
                <a:cubicBezTo>
                  <a:pt x="2189053" y="2828846"/>
                  <a:pt x="2261374" y="2871143"/>
                  <a:pt x="2329885" y="2917285"/>
                </a:cubicBezTo>
                <a:cubicBezTo>
                  <a:pt x="2326074" y="2967282"/>
                  <a:pt x="2322272" y="3021116"/>
                  <a:pt x="2322272" y="3071105"/>
                </a:cubicBezTo>
                <a:cubicBezTo>
                  <a:pt x="2249951" y="3040337"/>
                  <a:pt x="2177639" y="3013424"/>
                  <a:pt x="2105317" y="2982657"/>
                </a:cubicBezTo>
                <a:cubicBezTo>
                  <a:pt x="2109119" y="2917285"/>
                  <a:pt x="2112930" y="2851922"/>
                  <a:pt x="2116731" y="2790396"/>
                </a:cubicBezTo>
                <a:close/>
                <a:moveTo>
                  <a:pt x="1318174" y="2790396"/>
                </a:moveTo>
                <a:cubicBezTo>
                  <a:pt x="1402776" y="2809387"/>
                  <a:pt x="1487369" y="2828369"/>
                  <a:pt x="1571971" y="2847360"/>
                </a:cubicBezTo>
                <a:cubicBezTo>
                  <a:pt x="1560433" y="2934711"/>
                  <a:pt x="1556587" y="3025864"/>
                  <a:pt x="1552741" y="3113215"/>
                </a:cubicBezTo>
                <a:cubicBezTo>
                  <a:pt x="1468148" y="3101819"/>
                  <a:pt x="1379700" y="3090423"/>
                  <a:pt x="1291262" y="3082828"/>
                </a:cubicBezTo>
                <a:cubicBezTo>
                  <a:pt x="1298953" y="2984089"/>
                  <a:pt x="1306645" y="2889134"/>
                  <a:pt x="1318174" y="2790396"/>
                </a:cubicBezTo>
                <a:close/>
                <a:moveTo>
                  <a:pt x="5149821" y="2790387"/>
                </a:moveTo>
                <a:cubicBezTo>
                  <a:pt x="5157433" y="2855759"/>
                  <a:pt x="5161244" y="2921122"/>
                  <a:pt x="5165045" y="2982648"/>
                </a:cubicBezTo>
                <a:cubicBezTo>
                  <a:pt x="5092725" y="3013416"/>
                  <a:pt x="5020412" y="3040328"/>
                  <a:pt x="4948091" y="3071096"/>
                </a:cubicBezTo>
                <a:cubicBezTo>
                  <a:pt x="4944289" y="3021107"/>
                  <a:pt x="4944289" y="2967273"/>
                  <a:pt x="4940479" y="2917276"/>
                </a:cubicBezTo>
                <a:cubicBezTo>
                  <a:pt x="5008989" y="2871134"/>
                  <a:pt x="5077499" y="2828837"/>
                  <a:pt x="5149821" y="2790387"/>
                </a:cubicBezTo>
                <a:close/>
                <a:moveTo>
                  <a:pt x="2369653" y="2762325"/>
                </a:moveTo>
                <a:cubicBezTo>
                  <a:pt x="2435935" y="2823568"/>
                  <a:pt x="2502209" y="2884820"/>
                  <a:pt x="2568492" y="2953720"/>
                </a:cubicBezTo>
                <a:cubicBezTo>
                  <a:pt x="2564593" y="2988165"/>
                  <a:pt x="2564593" y="3022619"/>
                  <a:pt x="2560694" y="3057074"/>
                </a:cubicBezTo>
                <a:cubicBezTo>
                  <a:pt x="2494411" y="3007306"/>
                  <a:pt x="2428137" y="2957548"/>
                  <a:pt x="2357955" y="2911609"/>
                </a:cubicBezTo>
                <a:cubicBezTo>
                  <a:pt x="2361855" y="2861850"/>
                  <a:pt x="2361855" y="2812083"/>
                  <a:pt x="2369653" y="2762325"/>
                </a:cubicBezTo>
                <a:close/>
                <a:moveTo>
                  <a:pt x="4666365" y="2748285"/>
                </a:moveTo>
                <a:cubicBezTo>
                  <a:pt x="4666365" y="2782138"/>
                  <a:pt x="4670087" y="2816000"/>
                  <a:pt x="4673809" y="2846095"/>
                </a:cubicBezTo>
                <a:lnTo>
                  <a:pt x="4520352" y="3075419"/>
                </a:lnTo>
                <a:lnTo>
                  <a:pt x="4683835" y="2860568"/>
                </a:lnTo>
                <a:cubicBezTo>
                  <a:pt x="4683835" y="2894050"/>
                  <a:pt x="4687840" y="2927532"/>
                  <a:pt x="4687840" y="2961014"/>
                </a:cubicBezTo>
                <a:cubicBezTo>
                  <a:pt x="4623679" y="3027977"/>
                  <a:pt x="4555505" y="3098663"/>
                  <a:pt x="4491344" y="3169348"/>
                </a:cubicBezTo>
                <a:cubicBezTo>
                  <a:pt x="4491344" y="3150746"/>
                  <a:pt x="4491344" y="3132144"/>
                  <a:pt x="4491344" y="3113542"/>
                </a:cubicBezTo>
                <a:lnTo>
                  <a:pt x="4494792" y="3109016"/>
                </a:lnTo>
                <a:lnTo>
                  <a:pt x="4491344" y="3056773"/>
                </a:lnTo>
                <a:cubicBezTo>
                  <a:pt x="4550925" y="2947672"/>
                  <a:pt x="4606784" y="2846095"/>
                  <a:pt x="4666365" y="2748285"/>
                </a:cubicBezTo>
                <a:close/>
                <a:moveTo>
                  <a:pt x="2590126" y="2748285"/>
                </a:moveTo>
                <a:cubicBezTo>
                  <a:pt x="2647143" y="2847112"/>
                  <a:pt x="2707962" y="2949750"/>
                  <a:pt x="2764988" y="3059982"/>
                </a:cubicBezTo>
                <a:cubicBezTo>
                  <a:pt x="2764988" y="3078991"/>
                  <a:pt x="2764988" y="3098000"/>
                  <a:pt x="2764988" y="3113207"/>
                </a:cubicBezTo>
                <a:cubicBezTo>
                  <a:pt x="2704169" y="3021974"/>
                  <a:pt x="2643341" y="2934543"/>
                  <a:pt x="2582523" y="2847112"/>
                </a:cubicBezTo>
                <a:cubicBezTo>
                  <a:pt x="2586325" y="2812905"/>
                  <a:pt x="2586325" y="2782492"/>
                  <a:pt x="2590126" y="2748285"/>
                </a:cubicBezTo>
                <a:close/>
                <a:moveTo>
                  <a:pt x="1030535" y="2734254"/>
                </a:moveTo>
                <a:cubicBezTo>
                  <a:pt x="1117443" y="2749390"/>
                  <a:pt x="1204361" y="2764526"/>
                  <a:pt x="1291270" y="2779671"/>
                </a:cubicBezTo>
                <a:cubicBezTo>
                  <a:pt x="1279936" y="2878074"/>
                  <a:pt x="1268593" y="2976486"/>
                  <a:pt x="1264817" y="3071105"/>
                </a:cubicBezTo>
                <a:cubicBezTo>
                  <a:pt x="1177909" y="3063536"/>
                  <a:pt x="1087215" y="3055960"/>
                  <a:pt x="996522" y="3048391"/>
                </a:cubicBezTo>
                <a:cubicBezTo>
                  <a:pt x="1004081" y="2942421"/>
                  <a:pt x="1015415" y="2840225"/>
                  <a:pt x="1030535" y="2734254"/>
                </a:cubicBezTo>
                <a:close/>
                <a:moveTo>
                  <a:pt x="716486" y="2692143"/>
                </a:moveTo>
                <a:cubicBezTo>
                  <a:pt x="813721" y="2703911"/>
                  <a:pt x="907066" y="2715687"/>
                  <a:pt x="996522" y="2727455"/>
                </a:cubicBezTo>
                <a:cubicBezTo>
                  <a:pt x="980961" y="2837325"/>
                  <a:pt x="969300" y="2947195"/>
                  <a:pt x="961520" y="3057065"/>
                </a:cubicBezTo>
                <a:cubicBezTo>
                  <a:pt x="868173" y="3049214"/>
                  <a:pt x="770938" y="3041363"/>
                  <a:pt x="673702" y="3037446"/>
                </a:cubicBezTo>
                <a:cubicBezTo>
                  <a:pt x="685373" y="2919725"/>
                  <a:pt x="700924" y="2805930"/>
                  <a:pt x="716486" y="2692143"/>
                </a:cubicBezTo>
                <a:close/>
                <a:moveTo>
                  <a:pt x="5394971" y="2664072"/>
                </a:moveTo>
                <a:cubicBezTo>
                  <a:pt x="5406331" y="2744121"/>
                  <a:pt x="5410115" y="2820367"/>
                  <a:pt x="5417693" y="2896605"/>
                </a:cubicBezTo>
                <a:cubicBezTo>
                  <a:pt x="5341949" y="2919478"/>
                  <a:pt x="5266198" y="2946169"/>
                  <a:pt x="5190447" y="2972852"/>
                </a:cubicBezTo>
                <a:cubicBezTo>
                  <a:pt x="5186663" y="2908046"/>
                  <a:pt x="5182879" y="2843240"/>
                  <a:pt x="5179085" y="2778433"/>
                </a:cubicBezTo>
                <a:cubicBezTo>
                  <a:pt x="5247260" y="2736500"/>
                  <a:pt x="5323012" y="2702187"/>
                  <a:pt x="5394971" y="2664072"/>
                </a:cubicBezTo>
                <a:close/>
                <a:moveTo>
                  <a:pt x="1871617" y="2664072"/>
                </a:moveTo>
                <a:cubicBezTo>
                  <a:pt x="1947360" y="2702187"/>
                  <a:pt x="2019328" y="2736500"/>
                  <a:pt x="2091287" y="2778433"/>
                </a:cubicBezTo>
                <a:cubicBezTo>
                  <a:pt x="2087502" y="2843240"/>
                  <a:pt x="2079925" y="2908046"/>
                  <a:pt x="2076133" y="2972852"/>
                </a:cubicBezTo>
                <a:cubicBezTo>
                  <a:pt x="2004174" y="2946169"/>
                  <a:pt x="1928431" y="2919478"/>
                  <a:pt x="1852679" y="2896605"/>
                </a:cubicBezTo>
                <a:cubicBezTo>
                  <a:pt x="1856463" y="2820367"/>
                  <a:pt x="1864040" y="2744121"/>
                  <a:pt x="1871617" y="2664072"/>
                </a:cubicBezTo>
                <a:close/>
                <a:moveTo>
                  <a:pt x="403877" y="2664072"/>
                </a:moveTo>
                <a:cubicBezTo>
                  <a:pt x="498495" y="2671755"/>
                  <a:pt x="593124" y="2679438"/>
                  <a:pt x="687742" y="2690958"/>
                </a:cubicBezTo>
                <a:cubicBezTo>
                  <a:pt x="668813" y="2802358"/>
                  <a:pt x="653676" y="2917594"/>
                  <a:pt x="642325" y="3028994"/>
                </a:cubicBezTo>
                <a:cubicBezTo>
                  <a:pt x="547705" y="3025148"/>
                  <a:pt x="449294" y="3017465"/>
                  <a:pt x="350892" y="3013628"/>
                </a:cubicBezTo>
                <a:cubicBezTo>
                  <a:pt x="362243" y="2898391"/>
                  <a:pt x="381172" y="2779309"/>
                  <a:pt x="403877" y="2664072"/>
                </a:cubicBezTo>
                <a:close/>
                <a:moveTo>
                  <a:pt x="91533" y="2650041"/>
                </a:moveTo>
                <a:cubicBezTo>
                  <a:pt x="188584" y="2653843"/>
                  <a:pt x="285643" y="2661446"/>
                  <a:pt x="378963" y="2665248"/>
                </a:cubicBezTo>
                <a:cubicBezTo>
                  <a:pt x="356567" y="2783084"/>
                  <a:pt x="341634" y="2900920"/>
                  <a:pt x="326701" y="3014963"/>
                </a:cubicBezTo>
                <a:cubicBezTo>
                  <a:pt x="229642" y="3011161"/>
                  <a:pt x="128862" y="3007359"/>
                  <a:pt x="28072" y="3007359"/>
                </a:cubicBezTo>
                <a:cubicBezTo>
                  <a:pt x="43004" y="2885722"/>
                  <a:pt x="61668" y="2767877"/>
                  <a:pt x="91533" y="2650041"/>
                </a:cubicBezTo>
                <a:close/>
                <a:moveTo>
                  <a:pt x="5525800" y="2603630"/>
                </a:moveTo>
                <a:lnTo>
                  <a:pt x="5525800" y="2862671"/>
                </a:lnTo>
                <a:lnTo>
                  <a:pt x="5439973" y="2888639"/>
                </a:lnTo>
                <a:cubicBezTo>
                  <a:pt x="5432545" y="2811199"/>
                  <a:pt x="5425119" y="2729895"/>
                  <a:pt x="5417683" y="2652455"/>
                </a:cubicBezTo>
                <a:close/>
                <a:moveTo>
                  <a:pt x="2383330" y="2593899"/>
                </a:moveTo>
                <a:cubicBezTo>
                  <a:pt x="2447570" y="2667971"/>
                  <a:pt x="2508027" y="2749850"/>
                  <a:pt x="2568492" y="2835619"/>
                </a:cubicBezTo>
                <a:cubicBezTo>
                  <a:pt x="2568492" y="2870709"/>
                  <a:pt x="2564708" y="2909699"/>
                  <a:pt x="2564708" y="2944790"/>
                </a:cubicBezTo>
                <a:cubicBezTo>
                  <a:pt x="2500476" y="2874608"/>
                  <a:pt x="2436236" y="2808334"/>
                  <a:pt x="2371995" y="2745951"/>
                </a:cubicBezTo>
                <a:cubicBezTo>
                  <a:pt x="2375771" y="2695264"/>
                  <a:pt x="2379555" y="2644577"/>
                  <a:pt x="2383330" y="2593899"/>
                </a:cubicBezTo>
                <a:close/>
                <a:moveTo>
                  <a:pt x="4883549" y="2593891"/>
                </a:moveTo>
                <a:cubicBezTo>
                  <a:pt x="4890959" y="2644568"/>
                  <a:pt x="4894672" y="2695255"/>
                  <a:pt x="4898377" y="2745942"/>
                </a:cubicBezTo>
                <a:lnTo>
                  <a:pt x="4714921" y="2938866"/>
                </a:lnTo>
                <a:lnTo>
                  <a:pt x="4900719" y="2762316"/>
                </a:lnTo>
                <a:cubicBezTo>
                  <a:pt x="4904619" y="2811438"/>
                  <a:pt x="4908517" y="2860560"/>
                  <a:pt x="4912417" y="2909690"/>
                </a:cubicBezTo>
                <a:cubicBezTo>
                  <a:pt x="4842235" y="2955037"/>
                  <a:pt x="4775961" y="3004159"/>
                  <a:pt x="4705779" y="3057065"/>
                </a:cubicBezTo>
                <a:cubicBezTo>
                  <a:pt x="4705779" y="3019277"/>
                  <a:pt x="4705779" y="2985265"/>
                  <a:pt x="4701880" y="2951253"/>
                </a:cubicBezTo>
                <a:lnTo>
                  <a:pt x="4709263" y="2944242"/>
                </a:lnTo>
                <a:lnTo>
                  <a:pt x="4701880" y="2835610"/>
                </a:lnTo>
                <a:cubicBezTo>
                  <a:pt x="4761205" y="2749841"/>
                  <a:pt x="4824225" y="2671861"/>
                  <a:pt x="4883549" y="2593891"/>
                </a:cubicBezTo>
                <a:close/>
                <a:moveTo>
                  <a:pt x="2137509" y="2565828"/>
                </a:moveTo>
                <a:cubicBezTo>
                  <a:pt x="2202845" y="2619000"/>
                  <a:pt x="2268182" y="2675964"/>
                  <a:pt x="2329893" y="2732937"/>
                </a:cubicBezTo>
                <a:cubicBezTo>
                  <a:pt x="2326260" y="2786108"/>
                  <a:pt x="2322635" y="2839270"/>
                  <a:pt x="2319001" y="2888648"/>
                </a:cubicBezTo>
                <a:cubicBezTo>
                  <a:pt x="2253665" y="2843071"/>
                  <a:pt x="2188328" y="2801297"/>
                  <a:pt x="2119357" y="2759522"/>
                </a:cubicBezTo>
                <a:cubicBezTo>
                  <a:pt x="2122991" y="2694955"/>
                  <a:pt x="2130250" y="2630387"/>
                  <a:pt x="2137509" y="2565828"/>
                </a:cubicBezTo>
                <a:close/>
                <a:moveTo>
                  <a:pt x="5131652" y="2565820"/>
                </a:moveTo>
                <a:cubicBezTo>
                  <a:pt x="5139397" y="2630378"/>
                  <a:pt x="5143269" y="2694946"/>
                  <a:pt x="5151015" y="2759513"/>
                </a:cubicBezTo>
                <a:cubicBezTo>
                  <a:pt x="5077447" y="2801288"/>
                  <a:pt x="5007760" y="2843063"/>
                  <a:pt x="4938065" y="2888639"/>
                </a:cubicBezTo>
                <a:cubicBezTo>
                  <a:pt x="4934192" y="2839261"/>
                  <a:pt x="4930320" y="2786099"/>
                  <a:pt x="4926447" y="2732928"/>
                </a:cubicBezTo>
                <a:cubicBezTo>
                  <a:pt x="4992270" y="2675955"/>
                  <a:pt x="5061965" y="2618991"/>
                  <a:pt x="5131652" y="2565820"/>
                </a:cubicBezTo>
                <a:close/>
                <a:moveTo>
                  <a:pt x="1632993" y="2551789"/>
                </a:moveTo>
                <a:cubicBezTo>
                  <a:pt x="1706225" y="2582759"/>
                  <a:pt x="1779447" y="2617612"/>
                  <a:pt x="1852679" y="2652455"/>
                </a:cubicBezTo>
                <a:cubicBezTo>
                  <a:pt x="1845359" y="2729895"/>
                  <a:pt x="1838029" y="2811199"/>
                  <a:pt x="1830709" y="2888639"/>
                </a:cubicBezTo>
                <a:cubicBezTo>
                  <a:pt x="1757486" y="2865405"/>
                  <a:pt x="1680594" y="2842179"/>
                  <a:pt x="1600041" y="2818944"/>
                </a:cubicBezTo>
                <a:cubicBezTo>
                  <a:pt x="1611022" y="2729895"/>
                  <a:pt x="1618352" y="2640837"/>
                  <a:pt x="1632993" y="2551789"/>
                </a:cubicBezTo>
                <a:close/>
                <a:moveTo>
                  <a:pt x="3922835" y="2509678"/>
                </a:moveTo>
                <a:cubicBezTo>
                  <a:pt x="3937971" y="2513480"/>
                  <a:pt x="3953108" y="2513480"/>
                  <a:pt x="3972037" y="2513480"/>
                </a:cubicBezTo>
                <a:cubicBezTo>
                  <a:pt x="3862273" y="2570497"/>
                  <a:pt x="3752518" y="2631315"/>
                  <a:pt x="3635186" y="2692143"/>
                </a:cubicBezTo>
                <a:cubicBezTo>
                  <a:pt x="3733589" y="2631315"/>
                  <a:pt x="3828207" y="2570497"/>
                  <a:pt x="3922835" y="2509678"/>
                </a:cubicBezTo>
                <a:close/>
                <a:moveTo>
                  <a:pt x="3866579" y="2509678"/>
                </a:moveTo>
                <a:cubicBezTo>
                  <a:pt x="3881750" y="2509678"/>
                  <a:pt x="3896931" y="2509678"/>
                  <a:pt x="3915895" y="2509678"/>
                </a:cubicBezTo>
                <a:cubicBezTo>
                  <a:pt x="3824857" y="2570497"/>
                  <a:pt x="3730017" y="2631315"/>
                  <a:pt x="3635186" y="2692143"/>
                </a:cubicBezTo>
                <a:cubicBezTo>
                  <a:pt x="3714845" y="2631315"/>
                  <a:pt x="3790712" y="2570497"/>
                  <a:pt x="3866579" y="2509678"/>
                </a:cubicBezTo>
                <a:close/>
                <a:moveTo>
                  <a:pt x="3806467" y="2509678"/>
                </a:moveTo>
                <a:cubicBezTo>
                  <a:pt x="3825493" y="2509678"/>
                  <a:pt x="3840718" y="2509678"/>
                  <a:pt x="3859753" y="2509678"/>
                </a:cubicBezTo>
                <a:cubicBezTo>
                  <a:pt x="3787432" y="2570497"/>
                  <a:pt x="3711309" y="2631315"/>
                  <a:pt x="3635186" y="2692143"/>
                </a:cubicBezTo>
                <a:cubicBezTo>
                  <a:pt x="3696084" y="2631315"/>
                  <a:pt x="3753181" y="2570497"/>
                  <a:pt x="3806467" y="2509678"/>
                </a:cubicBezTo>
                <a:close/>
                <a:moveTo>
                  <a:pt x="3750025" y="2509678"/>
                </a:moveTo>
                <a:cubicBezTo>
                  <a:pt x="3769157" y="2509678"/>
                  <a:pt x="3784470" y="2509678"/>
                  <a:pt x="3803611" y="2509678"/>
                </a:cubicBezTo>
                <a:cubicBezTo>
                  <a:pt x="3750025" y="2570497"/>
                  <a:pt x="3692601" y="2631315"/>
                  <a:pt x="3635186" y="2692143"/>
                </a:cubicBezTo>
                <a:cubicBezTo>
                  <a:pt x="3673459" y="2631315"/>
                  <a:pt x="3715570" y="2570497"/>
                  <a:pt x="3750025" y="2509678"/>
                </a:cubicBezTo>
                <a:close/>
                <a:moveTo>
                  <a:pt x="3697137" y="2509678"/>
                </a:moveTo>
                <a:cubicBezTo>
                  <a:pt x="3712617" y="2509678"/>
                  <a:pt x="3728107" y="2509678"/>
                  <a:pt x="3747469" y="2509678"/>
                </a:cubicBezTo>
                <a:cubicBezTo>
                  <a:pt x="3712617" y="2572981"/>
                  <a:pt x="3673902" y="2632562"/>
                  <a:pt x="3635186" y="2692143"/>
                </a:cubicBezTo>
                <a:cubicBezTo>
                  <a:pt x="3654548" y="2632562"/>
                  <a:pt x="3677774" y="2572981"/>
                  <a:pt x="3697137" y="2509678"/>
                </a:cubicBezTo>
                <a:close/>
                <a:moveTo>
                  <a:pt x="3639191" y="2509678"/>
                </a:moveTo>
                <a:cubicBezTo>
                  <a:pt x="3655238" y="2509678"/>
                  <a:pt x="3671276" y="2509678"/>
                  <a:pt x="3691328" y="2509678"/>
                </a:cubicBezTo>
                <a:cubicBezTo>
                  <a:pt x="3671276" y="2572981"/>
                  <a:pt x="3655238" y="2632562"/>
                  <a:pt x="3635186" y="2692143"/>
                </a:cubicBezTo>
                <a:cubicBezTo>
                  <a:pt x="3635186" y="2632562"/>
                  <a:pt x="3635186" y="2572981"/>
                  <a:pt x="3639191" y="2509678"/>
                </a:cubicBezTo>
                <a:close/>
                <a:moveTo>
                  <a:pt x="3579044" y="2509678"/>
                </a:moveTo>
                <a:cubicBezTo>
                  <a:pt x="3595082" y="2509678"/>
                  <a:pt x="3611120" y="2509678"/>
                  <a:pt x="3631172" y="2509678"/>
                </a:cubicBezTo>
                <a:cubicBezTo>
                  <a:pt x="3631172" y="2572981"/>
                  <a:pt x="3635186" y="2632562"/>
                  <a:pt x="3635186" y="2692143"/>
                </a:cubicBezTo>
                <a:cubicBezTo>
                  <a:pt x="3615134" y="2632562"/>
                  <a:pt x="3595082" y="2572981"/>
                  <a:pt x="3579044" y="2509678"/>
                </a:cubicBezTo>
                <a:close/>
                <a:moveTo>
                  <a:pt x="3522902" y="2509678"/>
                </a:moveTo>
                <a:cubicBezTo>
                  <a:pt x="3538392" y="2509678"/>
                  <a:pt x="3553873" y="2509678"/>
                  <a:pt x="3573235" y="2509678"/>
                </a:cubicBezTo>
                <a:cubicBezTo>
                  <a:pt x="3592598" y="2572981"/>
                  <a:pt x="3611951" y="2632562"/>
                  <a:pt x="3635186" y="2692143"/>
                </a:cubicBezTo>
                <a:cubicBezTo>
                  <a:pt x="3596470" y="2632562"/>
                  <a:pt x="3557745" y="2572981"/>
                  <a:pt x="3522902" y="2509678"/>
                </a:cubicBezTo>
                <a:close/>
                <a:moveTo>
                  <a:pt x="3466761" y="2509678"/>
                </a:moveTo>
                <a:cubicBezTo>
                  <a:pt x="3482073" y="2509678"/>
                  <a:pt x="3501206" y="2509678"/>
                  <a:pt x="3516519" y="2509678"/>
                </a:cubicBezTo>
                <a:cubicBezTo>
                  <a:pt x="3554801" y="2570497"/>
                  <a:pt x="3593075" y="2631315"/>
                  <a:pt x="3635186" y="2692143"/>
                </a:cubicBezTo>
                <a:cubicBezTo>
                  <a:pt x="3577771" y="2631315"/>
                  <a:pt x="3520347" y="2570497"/>
                  <a:pt x="3466761" y="2509678"/>
                </a:cubicBezTo>
                <a:close/>
                <a:moveTo>
                  <a:pt x="3410619" y="2509678"/>
                </a:moveTo>
                <a:cubicBezTo>
                  <a:pt x="3425843" y="2509678"/>
                  <a:pt x="3444870" y="2509678"/>
                  <a:pt x="3460094" y="2509678"/>
                </a:cubicBezTo>
                <a:cubicBezTo>
                  <a:pt x="3517191" y="2570497"/>
                  <a:pt x="3574287" y="2631315"/>
                  <a:pt x="3635186" y="2692143"/>
                </a:cubicBezTo>
                <a:cubicBezTo>
                  <a:pt x="3559063" y="2631315"/>
                  <a:pt x="3482940" y="2570497"/>
                  <a:pt x="3410619" y="2509678"/>
                </a:cubicBezTo>
                <a:close/>
                <a:moveTo>
                  <a:pt x="3354477" y="2509678"/>
                </a:moveTo>
                <a:cubicBezTo>
                  <a:pt x="3369649" y="2509678"/>
                  <a:pt x="3388613" y="2509678"/>
                  <a:pt x="3403793" y="2509678"/>
                </a:cubicBezTo>
                <a:cubicBezTo>
                  <a:pt x="3479660" y="2570497"/>
                  <a:pt x="3555527" y="2631315"/>
                  <a:pt x="3635186" y="2692143"/>
                </a:cubicBezTo>
                <a:cubicBezTo>
                  <a:pt x="3536553" y="2631315"/>
                  <a:pt x="3445515" y="2570497"/>
                  <a:pt x="3354477" y="2509678"/>
                </a:cubicBezTo>
                <a:close/>
                <a:moveTo>
                  <a:pt x="3347537" y="2509678"/>
                </a:moveTo>
                <a:cubicBezTo>
                  <a:pt x="3438371" y="2570497"/>
                  <a:pt x="3536783" y="2631315"/>
                  <a:pt x="3635186" y="2692143"/>
                </a:cubicBezTo>
                <a:cubicBezTo>
                  <a:pt x="3517854" y="2631315"/>
                  <a:pt x="3404306" y="2570497"/>
                  <a:pt x="3298335" y="2513480"/>
                </a:cubicBezTo>
                <a:cubicBezTo>
                  <a:pt x="3313471" y="2513480"/>
                  <a:pt x="3332401" y="2513480"/>
                  <a:pt x="3347537" y="2509678"/>
                </a:cubicBezTo>
                <a:close/>
                <a:moveTo>
                  <a:pt x="1361063" y="2467576"/>
                </a:moveTo>
                <a:cubicBezTo>
                  <a:pt x="1440723" y="2494268"/>
                  <a:pt x="1520382" y="2520968"/>
                  <a:pt x="1600041" y="2551479"/>
                </a:cubicBezTo>
                <a:cubicBezTo>
                  <a:pt x="1584870" y="2639202"/>
                  <a:pt x="1577284" y="2726924"/>
                  <a:pt x="1565897" y="2818467"/>
                </a:cubicBezTo>
                <a:cubicBezTo>
                  <a:pt x="1486237" y="2795577"/>
                  <a:pt x="1402785" y="2776506"/>
                  <a:pt x="1319332" y="2757436"/>
                </a:cubicBezTo>
                <a:cubicBezTo>
                  <a:pt x="1330711" y="2662092"/>
                  <a:pt x="1345883" y="2562929"/>
                  <a:pt x="1361063" y="2467576"/>
                </a:cubicBezTo>
                <a:close/>
                <a:moveTo>
                  <a:pt x="2401437" y="2425474"/>
                </a:moveTo>
                <a:cubicBezTo>
                  <a:pt x="2463087" y="2517043"/>
                  <a:pt x="2520873" y="2612431"/>
                  <a:pt x="2582523" y="2711629"/>
                </a:cubicBezTo>
                <a:cubicBezTo>
                  <a:pt x="2578668" y="2749788"/>
                  <a:pt x="2574813" y="2784127"/>
                  <a:pt x="2574813" y="2818467"/>
                </a:cubicBezTo>
                <a:cubicBezTo>
                  <a:pt x="2513172" y="2734528"/>
                  <a:pt x="2447667" y="2654400"/>
                  <a:pt x="2386027" y="2578091"/>
                </a:cubicBezTo>
                <a:cubicBezTo>
                  <a:pt x="2389881" y="2528492"/>
                  <a:pt x="2397582" y="2475073"/>
                  <a:pt x="2401437" y="2425474"/>
                </a:cubicBezTo>
                <a:close/>
                <a:moveTo>
                  <a:pt x="4868927" y="2425465"/>
                </a:moveTo>
                <a:cubicBezTo>
                  <a:pt x="4872781" y="2478875"/>
                  <a:pt x="4880482" y="2528483"/>
                  <a:pt x="4884337" y="2578082"/>
                </a:cubicBezTo>
                <a:cubicBezTo>
                  <a:pt x="4818841" y="2654391"/>
                  <a:pt x="4757191" y="2734519"/>
                  <a:pt x="4695550" y="2818458"/>
                </a:cubicBezTo>
                <a:cubicBezTo>
                  <a:pt x="4691695" y="2784118"/>
                  <a:pt x="4691695" y="2749779"/>
                  <a:pt x="4687840" y="2711620"/>
                </a:cubicBezTo>
                <a:cubicBezTo>
                  <a:pt x="4749490" y="2612422"/>
                  <a:pt x="4807277" y="2517034"/>
                  <a:pt x="4868927" y="2425465"/>
                </a:cubicBezTo>
                <a:close/>
                <a:moveTo>
                  <a:pt x="5362683" y="2411434"/>
                </a:moveTo>
                <a:cubicBezTo>
                  <a:pt x="5374229" y="2485462"/>
                  <a:pt x="5381929" y="2559498"/>
                  <a:pt x="5389621" y="2633535"/>
                </a:cubicBezTo>
                <a:cubicBezTo>
                  <a:pt x="5316505" y="2670544"/>
                  <a:pt x="5243379" y="2707562"/>
                  <a:pt x="5170262" y="2748285"/>
                </a:cubicBezTo>
                <a:cubicBezTo>
                  <a:pt x="5162561" y="2685353"/>
                  <a:pt x="5158715" y="2618726"/>
                  <a:pt x="5151015" y="2555794"/>
                </a:cubicBezTo>
                <a:cubicBezTo>
                  <a:pt x="5220285" y="2503975"/>
                  <a:pt x="5289565" y="2455852"/>
                  <a:pt x="5362683" y="2411434"/>
                </a:cubicBezTo>
                <a:close/>
                <a:moveTo>
                  <a:pt x="1911049" y="2411434"/>
                </a:moveTo>
                <a:cubicBezTo>
                  <a:pt x="1983008" y="2455852"/>
                  <a:pt x="2051183" y="2503975"/>
                  <a:pt x="2119357" y="2555794"/>
                </a:cubicBezTo>
                <a:cubicBezTo>
                  <a:pt x="2111781" y="2618726"/>
                  <a:pt x="2104203" y="2685353"/>
                  <a:pt x="2100419" y="2748285"/>
                </a:cubicBezTo>
                <a:cubicBezTo>
                  <a:pt x="2028461" y="2707562"/>
                  <a:pt x="1956502" y="2670544"/>
                  <a:pt x="1880750" y="2633535"/>
                </a:cubicBezTo>
                <a:cubicBezTo>
                  <a:pt x="1892111" y="2559498"/>
                  <a:pt x="1899688" y="2485462"/>
                  <a:pt x="1911049" y="2411434"/>
                </a:cubicBezTo>
                <a:close/>
                <a:moveTo>
                  <a:pt x="1096516" y="2397403"/>
                </a:moveTo>
                <a:cubicBezTo>
                  <a:pt x="1181436" y="2415872"/>
                  <a:pt x="1266347" y="2438029"/>
                  <a:pt x="1347403" y="2463889"/>
                </a:cubicBezTo>
                <a:cubicBezTo>
                  <a:pt x="1328103" y="2559923"/>
                  <a:pt x="1316521" y="2652260"/>
                  <a:pt x="1304948" y="2748294"/>
                </a:cubicBezTo>
                <a:cubicBezTo>
                  <a:pt x="1216174" y="2729824"/>
                  <a:pt x="1127399" y="2715051"/>
                  <a:pt x="1038624" y="2700277"/>
                </a:cubicBezTo>
                <a:cubicBezTo>
                  <a:pt x="1054060" y="2600548"/>
                  <a:pt x="1073362" y="2497123"/>
                  <a:pt x="1096516" y="2397403"/>
                </a:cubicBezTo>
                <a:close/>
                <a:moveTo>
                  <a:pt x="5097092" y="2355292"/>
                </a:moveTo>
                <a:cubicBezTo>
                  <a:pt x="5108170" y="2419913"/>
                  <a:pt x="5115561" y="2484533"/>
                  <a:pt x="5122943" y="2549154"/>
                </a:cubicBezTo>
                <a:cubicBezTo>
                  <a:pt x="5056457" y="2602369"/>
                  <a:pt x="4989971" y="2659395"/>
                  <a:pt x="4927181" y="2720214"/>
                </a:cubicBezTo>
                <a:cubicBezTo>
                  <a:pt x="4923485" y="2670792"/>
                  <a:pt x="4919799" y="2617576"/>
                  <a:pt x="4912407" y="2564361"/>
                </a:cubicBezTo>
                <a:cubicBezTo>
                  <a:pt x="4975198" y="2492137"/>
                  <a:pt x="5037988" y="2419913"/>
                  <a:pt x="5097092" y="2355292"/>
                </a:cubicBezTo>
                <a:close/>
                <a:moveTo>
                  <a:pt x="2157445" y="2355292"/>
                </a:moveTo>
                <a:cubicBezTo>
                  <a:pt x="2225620" y="2419913"/>
                  <a:pt x="2293795" y="2492137"/>
                  <a:pt x="2357955" y="2564361"/>
                </a:cubicBezTo>
                <a:cubicBezTo>
                  <a:pt x="2353942" y="2617576"/>
                  <a:pt x="2349937" y="2666990"/>
                  <a:pt x="2345923" y="2720214"/>
                </a:cubicBezTo>
                <a:cubicBezTo>
                  <a:pt x="2273743" y="2659395"/>
                  <a:pt x="2205568" y="2602369"/>
                  <a:pt x="2133388" y="2545352"/>
                </a:cubicBezTo>
                <a:cubicBezTo>
                  <a:pt x="2141407" y="2484533"/>
                  <a:pt x="2149426" y="2419913"/>
                  <a:pt x="2157445" y="2355292"/>
                </a:cubicBezTo>
                <a:close/>
                <a:moveTo>
                  <a:pt x="800344" y="2327221"/>
                </a:moveTo>
                <a:cubicBezTo>
                  <a:pt x="885689" y="2342110"/>
                  <a:pt x="967319" y="2360730"/>
                  <a:pt x="1052663" y="2379349"/>
                </a:cubicBezTo>
                <a:cubicBezTo>
                  <a:pt x="1030401" y="2483614"/>
                  <a:pt x="1011843" y="2587879"/>
                  <a:pt x="997009" y="2692143"/>
                </a:cubicBezTo>
                <a:cubicBezTo>
                  <a:pt x="907951" y="2677246"/>
                  <a:pt x="818892" y="2662348"/>
                  <a:pt x="729844" y="2651182"/>
                </a:cubicBezTo>
                <a:cubicBezTo>
                  <a:pt x="748394" y="2543195"/>
                  <a:pt x="770664" y="2435208"/>
                  <a:pt x="800344" y="2327221"/>
                </a:cubicBezTo>
                <a:close/>
                <a:moveTo>
                  <a:pt x="4210051" y="2313182"/>
                </a:moveTo>
                <a:cubicBezTo>
                  <a:pt x="4244267" y="2313182"/>
                  <a:pt x="4274672" y="2316983"/>
                  <a:pt x="4308887" y="2320785"/>
                </a:cubicBezTo>
                <a:cubicBezTo>
                  <a:pt x="4210051" y="2377802"/>
                  <a:pt x="4107423" y="2438621"/>
                  <a:pt x="4000983" y="2495647"/>
                </a:cubicBezTo>
                <a:cubicBezTo>
                  <a:pt x="3981974" y="2495647"/>
                  <a:pt x="3962975" y="2495647"/>
                  <a:pt x="3943966" y="2495647"/>
                </a:cubicBezTo>
                <a:cubicBezTo>
                  <a:pt x="4035199" y="2434819"/>
                  <a:pt x="4126422" y="2374000"/>
                  <a:pt x="4210051" y="2313182"/>
                </a:cubicBezTo>
                <a:close/>
                <a:moveTo>
                  <a:pt x="4098696" y="2313182"/>
                </a:moveTo>
                <a:cubicBezTo>
                  <a:pt x="4128818" y="2313182"/>
                  <a:pt x="4162715" y="2316833"/>
                  <a:pt x="4196604" y="2320475"/>
                </a:cubicBezTo>
                <a:cubicBezTo>
                  <a:pt x="4117528" y="2378863"/>
                  <a:pt x="4030919" y="2437259"/>
                  <a:pt x="3940544" y="2495647"/>
                </a:cubicBezTo>
                <a:cubicBezTo>
                  <a:pt x="3925479" y="2495647"/>
                  <a:pt x="3906647" y="2495647"/>
                  <a:pt x="3887824" y="2495647"/>
                </a:cubicBezTo>
                <a:cubicBezTo>
                  <a:pt x="3959367" y="2433608"/>
                  <a:pt x="4030919" y="2375220"/>
                  <a:pt x="4098696" y="2313182"/>
                </a:cubicBezTo>
                <a:close/>
                <a:moveTo>
                  <a:pt x="3063061" y="2313182"/>
                </a:moveTo>
                <a:lnTo>
                  <a:pt x="3158493" y="2379296"/>
                </a:lnTo>
                <a:lnTo>
                  <a:pt x="3073768" y="2320475"/>
                </a:lnTo>
                <a:cubicBezTo>
                  <a:pt x="3103890" y="2316833"/>
                  <a:pt x="3137779" y="2313182"/>
                  <a:pt x="3171676" y="2313182"/>
                </a:cubicBezTo>
                <a:cubicBezTo>
                  <a:pt x="3239453" y="2375220"/>
                  <a:pt x="3310996" y="2433608"/>
                  <a:pt x="3382548" y="2495647"/>
                </a:cubicBezTo>
                <a:lnTo>
                  <a:pt x="3326406" y="2495647"/>
                </a:lnTo>
                <a:lnTo>
                  <a:pt x="3326061" y="2495647"/>
                </a:lnTo>
                <a:lnTo>
                  <a:pt x="3269973" y="2495647"/>
                </a:lnTo>
                <a:cubicBezTo>
                  <a:pt x="3164638" y="2438621"/>
                  <a:pt x="3059295" y="2377802"/>
                  <a:pt x="2961484" y="2320785"/>
                </a:cubicBezTo>
                <a:cubicBezTo>
                  <a:pt x="2995346" y="2316983"/>
                  <a:pt x="3029199" y="2313182"/>
                  <a:pt x="3063061" y="2313182"/>
                </a:cubicBezTo>
                <a:close/>
                <a:moveTo>
                  <a:pt x="5525800" y="2299432"/>
                </a:moveTo>
                <a:lnTo>
                  <a:pt x="5525800" y="2570123"/>
                </a:lnTo>
                <a:lnTo>
                  <a:pt x="5406959" y="2621961"/>
                </a:lnTo>
                <a:cubicBezTo>
                  <a:pt x="5399117" y="2542134"/>
                  <a:pt x="5387349" y="2466108"/>
                  <a:pt x="5375581" y="2386281"/>
                </a:cubicBezTo>
                <a:close/>
                <a:moveTo>
                  <a:pt x="3868691" y="2299151"/>
                </a:moveTo>
                <a:cubicBezTo>
                  <a:pt x="3903146" y="2299151"/>
                  <a:pt x="3937591" y="2299151"/>
                  <a:pt x="3972045" y="2303005"/>
                </a:cubicBezTo>
                <a:lnTo>
                  <a:pt x="3862211" y="2441194"/>
                </a:lnTo>
                <a:lnTo>
                  <a:pt x="3978438" y="2299151"/>
                </a:lnTo>
                <a:cubicBezTo>
                  <a:pt x="4013741" y="2299151"/>
                  <a:pt x="4049035" y="2299151"/>
                  <a:pt x="4084329" y="2303076"/>
                </a:cubicBezTo>
                <a:cubicBezTo>
                  <a:pt x="4017657" y="2369889"/>
                  <a:pt x="3947069" y="2432768"/>
                  <a:pt x="3872555" y="2495647"/>
                </a:cubicBezTo>
                <a:lnTo>
                  <a:pt x="3818924" y="2495647"/>
                </a:lnTo>
                <a:lnTo>
                  <a:pt x="3817651" y="2495647"/>
                </a:lnTo>
                <a:lnTo>
                  <a:pt x="3761509" y="2495647"/>
                </a:lnTo>
                <a:cubicBezTo>
                  <a:pt x="3799792" y="2430142"/>
                  <a:pt x="3834237" y="2364646"/>
                  <a:pt x="3868691" y="2299151"/>
                </a:cubicBezTo>
                <a:close/>
                <a:moveTo>
                  <a:pt x="3748840" y="2299151"/>
                </a:moveTo>
                <a:cubicBezTo>
                  <a:pt x="3785805" y="2299151"/>
                  <a:pt x="3822779" y="2299151"/>
                  <a:pt x="3859753" y="2302926"/>
                </a:cubicBezTo>
                <a:cubicBezTo>
                  <a:pt x="3826890" y="2367166"/>
                  <a:pt x="3789916" y="2431406"/>
                  <a:pt x="3748840" y="2495647"/>
                </a:cubicBezTo>
                <a:cubicBezTo>
                  <a:pt x="3732404" y="2495647"/>
                  <a:pt x="3711866" y="2495647"/>
                  <a:pt x="3691328" y="2495647"/>
                </a:cubicBezTo>
                <a:cubicBezTo>
                  <a:pt x="3711866" y="2431406"/>
                  <a:pt x="3732404" y="2367166"/>
                  <a:pt x="3748840" y="2299151"/>
                </a:cubicBezTo>
                <a:close/>
                <a:moveTo>
                  <a:pt x="3635186" y="2299151"/>
                </a:moveTo>
                <a:cubicBezTo>
                  <a:pt x="3667934" y="2299151"/>
                  <a:pt x="3700691" y="2299151"/>
                  <a:pt x="3733439" y="2299151"/>
                </a:cubicBezTo>
                <a:cubicBezTo>
                  <a:pt x="3718886" y="2367166"/>
                  <a:pt x="3704324" y="2431406"/>
                  <a:pt x="3686129" y="2495647"/>
                </a:cubicBezTo>
                <a:cubicBezTo>
                  <a:pt x="3667934" y="2495647"/>
                  <a:pt x="3649739" y="2495647"/>
                  <a:pt x="3635186" y="2495647"/>
                </a:cubicBezTo>
                <a:cubicBezTo>
                  <a:pt x="3635186" y="2431406"/>
                  <a:pt x="3635186" y="2367166"/>
                  <a:pt x="3635186" y="2299151"/>
                </a:cubicBezTo>
                <a:close/>
                <a:moveTo>
                  <a:pt x="3522902" y="2299151"/>
                </a:moveTo>
                <a:cubicBezTo>
                  <a:pt x="3558992" y="2299151"/>
                  <a:pt x="3595082" y="2299151"/>
                  <a:pt x="3631172" y="2299151"/>
                </a:cubicBezTo>
                <a:cubicBezTo>
                  <a:pt x="3631172" y="2367166"/>
                  <a:pt x="3631172" y="2431406"/>
                  <a:pt x="3635186" y="2495647"/>
                </a:cubicBezTo>
                <a:cubicBezTo>
                  <a:pt x="3615134" y="2495647"/>
                  <a:pt x="3595082" y="2495647"/>
                  <a:pt x="3575030" y="2495647"/>
                </a:cubicBezTo>
                <a:cubicBezTo>
                  <a:pt x="3558992" y="2431406"/>
                  <a:pt x="3538940" y="2367166"/>
                  <a:pt x="3522902" y="2299151"/>
                </a:cubicBezTo>
                <a:close/>
                <a:moveTo>
                  <a:pt x="3512293" y="2299151"/>
                </a:moveTo>
                <a:cubicBezTo>
                  <a:pt x="3527358" y="2367166"/>
                  <a:pt x="3546181" y="2431406"/>
                  <a:pt x="3565013" y="2495647"/>
                </a:cubicBezTo>
                <a:cubicBezTo>
                  <a:pt x="3549948" y="2495647"/>
                  <a:pt x="3531125" y="2495647"/>
                  <a:pt x="3512293" y="2495647"/>
                </a:cubicBezTo>
                <a:cubicBezTo>
                  <a:pt x="3478405" y="2431406"/>
                  <a:pt x="3444507" y="2367166"/>
                  <a:pt x="3410619" y="2302926"/>
                </a:cubicBezTo>
                <a:cubicBezTo>
                  <a:pt x="3444507" y="2299151"/>
                  <a:pt x="3478405" y="2299151"/>
                  <a:pt x="3512293" y="2299151"/>
                </a:cubicBezTo>
                <a:close/>
                <a:moveTo>
                  <a:pt x="3397861" y="2299151"/>
                </a:moveTo>
                <a:cubicBezTo>
                  <a:pt x="3432315" y="2364646"/>
                  <a:pt x="3470589" y="2430142"/>
                  <a:pt x="3508871" y="2495647"/>
                </a:cubicBezTo>
                <a:cubicBezTo>
                  <a:pt x="3489730" y="2495647"/>
                  <a:pt x="3470589" y="2495647"/>
                  <a:pt x="3451447" y="2495647"/>
                </a:cubicBezTo>
                <a:cubicBezTo>
                  <a:pt x="3397861" y="2433997"/>
                  <a:pt x="3348093" y="2368501"/>
                  <a:pt x="3298335" y="2303005"/>
                </a:cubicBezTo>
                <a:cubicBezTo>
                  <a:pt x="3332789" y="2299151"/>
                  <a:pt x="3367235" y="2299151"/>
                  <a:pt x="3397861" y="2299151"/>
                </a:cubicBezTo>
                <a:close/>
                <a:moveTo>
                  <a:pt x="3282651" y="2299151"/>
                </a:moveTo>
                <a:cubicBezTo>
                  <a:pt x="3334664" y="2365955"/>
                  <a:pt x="3386677" y="2432768"/>
                  <a:pt x="3438689" y="2495647"/>
                </a:cubicBezTo>
                <a:cubicBezTo>
                  <a:pt x="3420114" y="2495647"/>
                  <a:pt x="3405252" y="2495647"/>
                  <a:pt x="3386677" y="2495647"/>
                </a:cubicBezTo>
                <a:cubicBezTo>
                  <a:pt x="3316088" y="2432768"/>
                  <a:pt x="3249213" y="2369889"/>
                  <a:pt x="3186051" y="2303076"/>
                </a:cubicBezTo>
                <a:cubicBezTo>
                  <a:pt x="3219489" y="2299151"/>
                  <a:pt x="3249213" y="2299151"/>
                  <a:pt x="3282651" y="2299151"/>
                </a:cubicBezTo>
                <a:close/>
                <a:moveTo>
                  <a:pt x="507840" y="2285120"/>
                </a:moveTo>
                <a:cubicBezTo>
                  <a:pt x="598392" y="2296180"/>
                  <a:pt x="685179" y="2307231"/>
                  <a:pt x="771954" y="2321979"/>
                </a:cubicBezTo>
                <a:cubicBezTo>
                  <a:pt x="745546" y="2432565"/>
                  <a:pt x="722903" y="2539455"/>
                  <a:pt x="700270" y="2650041"/>
                </a:cubicBezTo>
                <a:cubicBezTo>
                  <a:pt x="609718" y="2638981"/>
                  <a:pt x="515392" y="2627920"/>
                  <a:pt x="421065" y="2620547"/>
                </a:cubicBezTo>
                <a:cubicBezTo>
                  <a:pt x="443697" y="2509970"/>
                  <a:pt x="473881" y="2395697"/>
                  <a:pt x="507840" y="2285120"/>
                </a:cubicBezTo>
                <a:close/>
                <a:moveTo>
                  <a:pt x="1671249" y="2257049"/>
                </a:moveTo>
                <a:cubicBezTo>
                  <a:pt x="1745762" y="2298859"/>
                  <a:pt x="1820276" y="2340678"/>
                  <a:pt x="1894790" y="2386290"/>
                </a:cubicBezTo>
                <a:cubicBezTo>
                  <a:pt x="1883023" y="2466117"/>
                  <a:pt x="1871255" y="2542143"/>
                  <a:pt x="1863413" y="2621970"/>
                </a:cubicBezTo>
                <a:cubicBezTo>
                  <a:pt x="1784982" y="2583953"/>
                  <a:pt x="1706543" y="2549746"/>
                  <a:pt x="1628112" y="2519332"/>
                </a:cubicBezTo>
                <a:cubicBezTo>
                  <a:pt x="1639880" y="2431902"/>
                  <a:pt x="1655564" y="2344479"/>
                  <a:pt x="1671249" y="2257049"/>
                </a:cubicBezTo>
                <a:close/>
                <a:moveTo>
                  <a:pt x="203314" y="2243009"/>
                </a:moveTo>
                <a:cubicBezTo>
                  <a:pt x="297110" y="2250665"/>
                  <a:pt x="387167" y="2258322"/>
                  <a:pt x="477214" y="2269798"/>
                </a:cubicBezTo>
                <a:cubicBezTo>
                  <a:pt x="443441" y="2384636"/>
                  <a:pt x="413425" y="2503303"/>
                  <a:pt x="390915" y="2621970"/>
                </a:cubicBezTo>
                <a:cubicBezTo>
                  <a:pt x="293361" y="2614314"/>
                  <a:pt x="195808" y="2606657"/>
                  <a:pt x="98253" y="2602829"/>
                </a:cubicBezTo>
                <a:cubicBezTo>
                  <a:pt x="128270" y="2480334"/>
                  <a:pt x="162043" y="2361667"/>
                  <a:pt x="203314" y="2243009"/>
                </a:cubicBezTo>
                <a:close/>
                <a:moveTo>
                  <a:pt x="1947307" y="2144765"/>
                </a:moveTo>
                <a:cubicBezTo>
                  <a:pt x="2016578" y="2204797"/>
                  <a:pt x="2082003" y="2264829"/>
                  <a:pt x="2147428" y="2332367"/>
                </a:cubicBezTo>
                <a:cubicBezTo>
                  <a:pt x="2135881" y="2396156"/>
                  <a:pt x="2128181" y="2459937"/>
                  <a:pt x="2120489" y="2523727"/>
                </a:cubicBezTo>
                <a:cubicBezTo>
                  <a:pt x="2051218" y="2471192"/>
                  <a:pt x="1981938" y="2422415"/>
                  <a:pt x="1908821" y="2373638"/>
                </a:cubicBezTo>
                <a:cubicBezTo>
                  <a:pt x="1920368" y="2298602"/>
                  <a:pt x="1935760" y="2223558"/>
                  <a:pt x="1947307" y="2144765"/>
                </a:cubicBezTo>
                <a:close/>
                <a:moveTo>
                  <a:pt x="5310696" y="2144756"/>
                </a:moveTo>
                <a:cubicBezTo>
                  <a:pt x="5325425" y="2225662"/>
                  <a:pt x="5336468" y="2302722"/>
                  <a:pt x="5347511" y="2379782"/>
                </a:cubicBezTo>
                <a:cubicBezTo>
                  <a:pt x="5281246" y="2429868"/>
                  <a:pt x="5214981" y="2479954"/>
                  <a:pt x="5148716" y="2537749"/>
                </a:cubicBezTo>
                <a:cubicBezTo>
                  <a:pt x="5141351" y="2468398"/>
                  <a:pt x="5133987" y="2402894"/>
                  <a:pt x="5122943" y="2337398"/>
                </a:cubicBezTo>
                <a:cubicBezTo>
                  <a:pt x="5185531" y="2268047"/>
                  <a:pt x="5248117" y="2206397"/>
                  <a:pt x="5310696" y="2144756"/>
                </a:cubicBezTo>
                <a:close/>
                <a:moveTo>
                  <a:pt x="5069401" y="2130725"/>
                </a:moveTo>
                <a:cubicBezTo>
                  <a:pt x="5076677" y="2194789"/>
                  <a:pt x="5087597" y="2258861"/>
                  <a:pt x="5094873" y="2322933"/>
                </a:cubicBezTo>
                <a:cubicBezTo>
                  <a:pt x="5036653" y="2390772"/>
                  <a:pt x="4974791" y="2462377"/>
                  <a:pt x="4916571" y="2537758"/>
                </a:cubicBezTo>
                <a:cubicBezTo>
                  <a:pt x="4909295" y="2484993"/>
                  <a:pt x="4905653" y="2435995"/>
                  <a:pt x="4898377" y="2383231"/>
                </a:cubicBezTo>
                <a:cubicBezTo>
                  <a:pt x="4956596" y="2296551"/>
                  <a:pt x="5011181" y="2209872"/>
                  <a:pt x="5069401" y="2130725"/>
                </a:cubicBezTo>
                <a:close/>
                <a:moveTo>
                  <a:pt x="2192085" y="2130725"/>
                </a:moveTo>
                <a:cubicBezTo>
                  <a:pt x="2253329" y="2209872"/>
                  <a:pt x="2310752" y="2296551"/>
                  <a:pt x="2371995" y="2383231"/>
                </a:cubicBezTo>
                <a:cubicBezTo>
                  <a:pt x="2364339" y="2435995"/>
                  <a:pt x="2356683" y="2484993"/>
                  <a:pt x="2352854" y="2537758"/>
                </a:cubicBezTo>
                <a:cubicBezTo>
                  <a:pt x="2291611" y="2462377"/>
                  <a:pt x="2226531" y="2390772"/>
                  <a:pt x="2161459" y="2322933"/>
                </a:cubicBezTo>
                <a:cubicBezTo>
                  <a:pt x="2172944" y="2258861"/>
                  <a:pt x="2180601" y="2194789"/>
                  <a:pt x="2192085" y="2130725"/>
                </a:cubicBezTo>
                <a:close/>
                <a:moveTo>
                  <a:pt x="1432376" y="2130725"/>
                </a:moveTo>
                <a:cubicBezTo>
                  <a:pt x="1508243" y="2168619"/>
                  <a:pt x="1584110" y="2202728"/>
                  <a:pt x="1656183" y="2244415"/>
                </a:cubicBezTo>
                <a:cubicBezTo>
                  <a:pt x="1637219" y="2331571"/>
                  <a:pt x="1625840" y="2422521"/>
                  <a:pt x="1610660" y="2509686"/>
                </a:cubicBezTo>
                <a:cubicBezTo>
                  <a:pt x="1534793" y="2479370"/>
                  <a:pt x="1455134" y="2449054"/>
                  <a:pt x="1375474" y="2422521"/>
                </a:cubicBezTo>
                <a:cubicBezTo>
                  <a:pt x="1390646" y="2323994"/>
                  <a:pt x="1409610" y="2229252"/>
                  <a:pt x="1432376" y="2130725"/>
                </a:cubicBezTo>
                <a:close/>
                <a:moveTo>
                  <a:pt x="4472777" y="2102654"/>
                </a:moveTo>
                <a:cubicBezTo>
                  <a:pt x="4521077" y="2106509"/>
                  <a:pt x="4569377" y="2114210"/>
                  <a:pt x="4617676" y="2118065"/>
                </a:cubicBezTo>
                <a:cubicBezTo>
                  <a:pt x="4528513" y="2179706"/>
                  <a:pt x="4435627" y="2241355"/>
                  <a:pt x="4342741" y="2299151"/>
                </a:cubicBezTo>
                <a:cubicBezTo>
                  <a:pt x="4305589" y="2299151"/>
                  <a:pt x="4272152" y="2295296"/>
                  <a:pt x="4238715" y="2291441"/>
                </a:cubicBezTo>
                <a:cubicBezTo>
                  <a:pt x="4320452" y="2229800"/>
                  <a:pt x="4398475" y="2168150"/>
                  <a:pt x="4472777" y="2102654"/>
                </a:cubicBezTo>
                <a:close/>
                <a:moveTo>
                  <a:pt x="2797603" y="2102654"/>
                </a:moveTo>
                <a:cubicBezTo>
                  <a:pt x="2871905" y="2168150"/>
                  <a:pt x="2949929" y="2229800"/>
                  <a:pt x="3031666" y="2291441"/>
                </a:cubicBezTo>
                <a:cubicBezTo>
                  <a:pt x="2998229" y="2295296"/>
                  <a:pt x="2961078" y="2299151"/>
                  <a:pt x="2927640" y="2299151"/>
                </a:cubicBezTo>
                <a:cubicBezTo>
                  <a:pt x="2831041" y="2241355"/>
                  <a:pt x="2741868" y="2179706"/>
                  <a:pt x="2652705" y="2118065"/>
                </a:cubicBezTo>
                <a:cubicBezTo>
                  <a:pt x="2701004" y="2114210"/>
                  <a:pt x="2749304" y="2106509"/>
                  <a:pt x="2797603" y="2102654"/>
                </a:cubicBezTo>
                <a:close/>
                <a:moveTo>
                  <a:pt x="4303273" y="2088614"/>
                </a:moveTo>
                <a:cubicBezTo>
                  <a:pt x="4351927" y="2092584"/>
                  <a:pt x="4400589" y="2096554"/>
                  <a:pt x="4449242" y="2104502"/>
                </a:cubicBezTo>
                <a:cubicBezTo>
                  <a:pt x="4374383" y="2168062"/>
                  <a:pt x="4299533" y="2235591"/>
                  <a:pt x="4217187" y="2299151"/>
                </a:cubicBezTo>
                <a:cubicBezTo>
                  <a:pt x="4183501" y="2295172"/>
                  <a:pt x="4149816" y="2295172"/>
                  <a:pt x="4112391" y="2291202"/>
                </a:cubicBezTo>
                <a:cubicBezTo>
                  <a:pt x="4179761" y="2227643"/>
                  <a:pt x="4243391" y="2156144"/>
                  <a:pt x="4303273" y="2088614"/>
                </a:cubicBezTo>
                <a:close/>
                <a:moveTo>
                  <a:pt x="4138641" y="2088614"/>
                </a:moveTo>
                <a:cubicBezTo>
                  <a:pt x="4186030" y="2092248"/>
                  <a:pt x="4233419" y="2095891"/>
                  <a:pt x="4280817" y="2099525"/>
                </a:cubicBezTo>
                <a:cubicBezTo>
                  <a:pt x="4222482" y="2161387"/>
                  <a:pt x="4164157" y="2223249"/>
                  <a:pt x="4102179" y="2285111"/>
                </a:cubicBezTo>
                <a:cubicBezTo>
                  <a:pt x="4069370" y="2285111"/>
                  <a:pt x="4032917" y="2281468"/>
                  <a:pt x="4000107" y="2281468"/>
                </a:cubicBezTo>
                <a:cubicBezTo>
                  <a:pt x="4047497" y="2219606"/>
                  <a:pt x="4094895" y="2154110"/>
                  <a:pt x="4138641" y="2088614"/>
                </a:cubicBezTo>
                <a:close/>
                <a:moveTo>
                  <a:pt x="2968734" y="2088614"/>
                </a:moveTo>
                <a:lnTo>
                  <a:pt x="2978716" y="2099295"/>
                </a:lnTo>
                <a:lnTo>
                  <a:pt x="3124808" y="2088614"/>
                </a:lnTo>
                <a:cubicBezTo>
                  <a:pt x="3170747" y="2154110"/>
                  <a:pt x="3216677" y="2219606"/>
                  <a:pt x="3270273" y="2281468"/>
                </a:cubicBezTo>
                <a:cubicBezTo>
                  <a:pt x="3231991" y="2281468"/>
                  <a:pt x="3197545" y="2285111"/>
                  <a:pt x="3163091" y="2285111"/>
                </a:cubicBezTo>
                <a:lnTo>
                  <a:pt x="3020517" y="2144040"/>
                </a:lnTo>
                <a:lnTo>
                  <a:pt x="3157981" y="2291202"/>
                </a:lnTo>
                <a:cubicBezTo>
                  <a:pt x="3123915" y="2295172"/>
                  <a:pt x="3089850" y="2295172"/>
                  <a:pt x="3055785" y="2299151"/>
                </a:cubicBezTo>
                <a:cubicBezTo>
                  <a:pt x="2972518" y="2235591"/>
                  <a:pt x="2896829" y="2168062"/>
                  <a:pt x="2821130" y="2104502"/>
                </a:cubicBezTo>
                <a:cubicBezTo>
                  <a:pt x="2870331" y="2096554"/>
                  <a:pt x="2919533" y="2092584"/>
                  <a:pt x="2968734" y="2088614"/>
                </a:cubicBezTo>
                <a:close/>
                <a:moveTo>
                  <a:pt x="3966997" y="2074583"/>
                </a:moveTo>
                <a:cubicBezTo>
                  <a:pt x="4015465" y="2074583"/>
                  <a:pt x="4063933" y="2078411"/>
                  <a:pt x="4112400" y="2082240"/>
                </a:cubicBezTo>
                <a:cubicBezTo>
                  <a:pt x="4071385" y="2151139"/>
                  <a:pt x="4022918" y="2216211"/>
                  <a:pt x="3974450" y="2285120"/>
                </a:cubicBezTo>
                <a:cubicBezTo>
                  <a:pt x="3940898" y="2281291"/>
                  <a:pt x="3907345" y="2281291"/>
                  <a:pt x="3873793" y="2281291"/>
                </a:cubicBezTo>
                <a:cubicBezTo>
                  <a:pt x="3907345" y="2212383"/>
                  <a:pt x="3937176" y="2143483"/>
                  <a:pt x="3966997" y="2074583"/>
                </a:cubicBezTo>
                <a:close/>
                <a:moveTo>
                  <a:pt x="3810631" y="2074583"/>
                </a:moveTo>
                <a:cubicBezTo>
                  <a:pt x="3859753" y="2078341"/>
                  <a:pt x="3908884" y="2078341"/>
                  <a:pt x="3958006" y="2078341"/>
                </a:cubicBezTo>
                <a:cubicBezTo>
                  <a:pt x="3927777" y="2149769"/>
                  <a:pt x="3897541" y="2217449"/>
                  <a:pt x="3863537" y="2285120"/>
                </a:cubicBezTo>
                <a:cubicBezTo>
                  <a:pt x="3829525" y="2281362"/>
                  <a:pt x="3795521" y="2281362"/>
                  <a:pt x="3761509" y="2281362"/>
                </a:cubicBezTo>
                <a:cubicBezTo>
                  <a:pt x="3776619" y="2213682"/>
                  <a:pt x="3795521" y="2146012"/>
                  <a:pt x="3810631" y="2074583"/>
                </a:cubicBezTo>
                <a:close/>
                <a:moveTo>
                  <a:pt x="3639041" y="2074583"/>
                </a:moveTo>
                <a:cubicBezTo>
                  <a:pt x="3689223" y="2074583"/>
                  <a:pt x="3739397" y="2074583"/>
                  <a:pt x="3789580" y="2074583"/>
                </a:cubicBezTo>
                <a:cubicBezTo>
                  <a:pt x="3774143" y="2142458"/>
                  <a:pt x="3758698" y="2206769"/>
                  <a:pt x="3743261" y="2271080"/>
                </a:cubicBezTo>
                <a:cubicBezTo>
                  <a:pt x="3708524" y="2271080"/>
                  <a:pt x="3673787" y="2271080"/>
                  <a:pt x="3635186" y="2271080"/>
                </a:cubicBezTo>
                <a:cubicBezTo>
                  <a:pt x="3639041" y="2206769"/>
                  <a:pt x="3639041" y="2142458"/>
                  <a:pt x="3639041" y="2074583"/>
                </a:cubicBezTo>
                <a:close/>
                <a:moveTo>
                  <a:pt x="3480801" y="2074583"/>
                </a:moveTo>
                <a:cubicBezTo>
                  <a:pt x="3526412" y="2074583"/>
                  <a:pt x="3572033" y="2074583"/>
                  <a:pt x="3617645" y="2074583"/>
                </a:cubicBezTo>
                <a:cubicBezTo>
                  <a:pt x="3617645" y="2142458"/>
                  <a:pt x="3617645" y="2206769"/>
                  <a:pt x="3621155" y="2271080"/>
                </a:cubicBezTo>
                <a:cubicBezTo>
                  <a:pt x="3586064" y="2271080"/>
                  <a:pt x="3554483" y="2271080"/>
                  <a:pt x="3522902" y="2271080"/>
                </a:cubicBezTo>
                <a:cubicBezTo>
                  <a:pt x="3508871" y="2206769"/>
                  <a:pt x="3494831" y="2142458"/>
                  <a:pt x="3480801" y="2074583"/>
                </a:cubicBezTo>
                <a:close/>
                <a:moveTo>
                  <a:pt x="3459749" y="2074583"/>
                </a:moveTo>
                <a:cubicBezTo>
                  <a:pt x="3474859" y="2146012"/>
                  <a:pt x="3493753" y="2213682"/>
                  <a:pt x="3508871" y="2281362"/>
                </a:cubicBezTo>
                <a:cubicBezTo>
                  <a:pt x="3474859" y="2281362"/>
                  <a:pt x="3440856" y="2281362"/>
                  <a:pt x="3406843" y="2285120"/>
                </a:cubicBezTo>
                <a:cubicBezTo>
                  <a:pt x="3372831" y="2217449"/>
                  <a:pt x="3342603" y="2149769"/>
                  <a:pt x="3312375" y="2082098"/>
                </a:cubicBezTo>
                <a:cubicBezTo>
                  <a:pt x="3361497" y="2078341"/>
                  <a:pt x="3410619" y="2078341"/>
                  <a:pt x="3459749" y="2074583"/>
                </a:cubicBezTo>
                <a:close/>
                <a:moveTo>
                  <a:pt x="3293950" y="2074583"/>
                </a:moveTo>
                <a:cubicBezTo>
                  <a:pt x="3329483" y="2143483"/>
                  <a:pt x="3361064" y="2212383"/>
                  <a:pt x="3396588" y="2281291"/>
                </a:cubicBezTo>
                <a:cubicBezTo>
                  <a:pt x="3361064" y="2281291"/>
                  <a:pt x="3325531" y="2281291"/>
                  <a:pt x="3286055" y="2285120"/>
                </a:cubicBezTo>
                <a:cubicBezTo>
                  <a:pt x="3238683" y="2216211"/>
                  <a:pt x="3187369" y="2151139"/>
                  <a:pt x="3143949" y="2082240"/>
                </a:cubicBezTo>
                <a:cubicBezTo>
                  <a:pt x="3195264" y="2078411"/>
                  <a:pt x="3246579" y="2074583"/>
                  <a:pt x="3293950" y="2074583"/>
                </a:cubicBezTo>
                <a:close/>
                <a:moveTo>
                  <a:pt x="1185044" y="2032481"/>
                </a:moveTo>
                <a:cubicBezTo>
                  <a:pt x="1265100" y="2063302"/>
                  <a:pt x="1341338" y="2094123"/>
                  <a:pt x="1417585" y="2128798"/>
                </a:cubicBezTo>
                <a:cubicBezTo>
                  <a:pt x="1394713" y="2228978"/>
                  <a:pt x="1371841" y="2325294"/>
                  <a:pt x="1356589" y="2425474"/>
                </a:cubicBezTo>
                <a:cubicBezTo>
                  <a:pt x="1272722" y="2398499"/>
                  <a:pt x="1192673" y="2375388"/>
                  <a:pt x="1108805" y="2352268"/>
                </a:cubicBezTo>
                <a:cubicBezTo>
                  <a:pt x="1131678" y="2244388"/>
                  <a:pt x="1154551" y="2140362"/>
                  <a:pt x="1185044" y="2032481"/>
                </a:cubicBezTo>
                <a:close/>
                <a:moveTo>
                  <a:pt x="5525800" y="1965300"/>
                </a:moveTo>
                <a:lnTo>
                  <a:pt x="5525800" y="2260811"/>
                </a:lnTo>
                <a:lnTo>
                  <a:pt x="5374954" y="2355292"/>
                </a:lnTo>
                <a:cubicBezTo>
                  <a:pt x="5359871" y="2279718"/>
                  <a:pt x="5348554" y="2200359"/>
                  <a:pt x="5333471" y="2124784"/>
                </a:cubicBezTo>
                <a:cubicBezTo>
                  <a:pt x="5365520" y="2096443"/>
                  <a:pt x="5398514" y="2068103"/>
                  <a:pt x="5431508" y="2040707"/>
                </a:cubicBezTo>
                <a:close/>
                <a:moveTo>
                  <a:pt x="1740811" y="1962300"/>
                </a:moveTo>
                <a:cubicBezTo>
                  <a:pt x="1804919" y="2011422"/>
                  <a:pt x="1869018" y="2068103"/>
                  <a:pt x="1936892" y="2124784"/>
                </a:cubicBezTo>
                <a:cubicBezTo>
                  <a:pt x="1921809" y="2200359"/>
                  <a:pt x="1906726" y="2279718"/>
                  <a:pt x="1895418" y="2355292"/>
                </a:cubicBezTo>
                <a:cubicBezTo>
                  <a:pt x="1827544" y="2309946"/>
                  <a:pt x="1755895" y="2264599"/>
                  <a:pt x="1684254" y="2223036"/>
                </a:cubicBezTo>
                <a:cubicBezTo>
                  <a:pt x="1699337" y="2136118"/>
                  <a:pt x="1718187" y="2049209"/>
                  <a:pt x="1740811" y="1962300"/>
                </a:cubicBezTo>
                <a:close/>
                <a:moveTo>
                  <a:pt x="909435" y="1948269"/>
                </a:moveTo>
                <a:cubicBezTo>
                  <a:pt x="986469" y="1971159"/>
                  <a:pt x="1063512" y="1997868"/>
                  <a:pt x="1136876" y="2024577"/>
                </a:cubicBezTo>
                <a:cubicBezTo>
                  <a:pt x="1107532" y="2131406"/>
                  <a:pt x="1081849" y="2234424"/>
                  <a:pt x="1059842" y="2341261"/>
                </a:cubicBezTo>
                <a:cubicBezTo>
                  <a:pt x="979131" y="2322182"/>
                  <a:pt x="894760" y="2303102"/>
                  <a:pt x="814056" y="2284023"/>
                </a:cubicBezTo>
                <a:cubicBezTo>
                  <a:pt x="839731" y="2173375"/>
                  <a:pt x="872753" y="2062727"/>
                  <a:pt x="909435" y="1948269"/>
                </a:cubicBezTo>
                <a:close/>
                <a:moveTo>
                  <a:pt x="1996606" y="1892127"/>
                </a:moveTo>
                <a:cubicBezTo>
                  <a:pt x="2057504" y="1960408"/>
                  <a:pt x="2114601" y="2036274"/>
                  <a:pt x="2175499" y="2115934"/>
                </a:cubicBezTo>
                <a:cubicBezTo>
                  <a:pt x="2164076" y="2184215"/>
                  <a:pt x="2152662" y="2248703"/>
                  <a:pt x="2145050" y="2313190"/>
                </a:cubicBezTo>
                <a:cubicBezTo>
                  <a:pt x="2080341" y="2244910"/>
                  <a:pt x="2015641" y="2180422"/>
                  <a:pt x="1950932" y="2119726"/>
                </a:cubicBezTo>
                <a:cubicBezTo>
                  <a:pt x="1966157" y="2043860"/>
                  <a:pt x="1981381" y="1967993"/>
                  <a:pt x="1996606" y="1892127"/>
                </a:cubicBezTo>
                <a:close/>
                <a:moveTo>
                  <a:pt x="639699" y="1892127"/>
                </a:moveTo>
                <a:cubicBezTo>
                  <a:pt x="722470" y="1910517"/>
                  <a:pt x="805234" y="1925237"/>
                  <a:pt x="884239" y="1947314"/>
                </a:cubicBezTo>
                <a:cubicBezTo>
                  <a:pt x="846619" y="2054010"/>
                  <a:pt x="812757" y="2164392"/>
                  <a:pt x="782661" y="2271089"/>
                </a:cubicBezTo>
                <a:cubicBezTo>
                  <a:pt x="696132" y="2256368"/>
                  <a:pt x="609604" y="2241656"/>
                  <a:pt x="519317" y="2230613"/>
                </a:cubicBezTo>
                <a:cubicBezTo>
                  <a:pt x="556937" y="2116562"/>
                  <a:pt x="594555" y="2006179"/>
                  <a:pt x="639699" y="1892127"/>
                </a:cubicBezTo>
                <a:close/>
                <a:moveTo>
                  <a:pt x="5255925" y="1892118"/>
                </a:moveTo>
                <a:cubicBezTo>
                  <a:pt x="5274951" y="1967984"/>
                  <a:pt x="5290175" y="2043851"/>
                  <a:pt x="5305400" y="2119718"/>
                </a:cubicBezTo>
                <a:cubicBezTo>
                  <a:pt x="5240691" y="2180413"/>
                  <a:pt x="5175991" y="2244901"/>
                  <a:pt x="5111282" y="2313182"/>
                </a:cubicBezTo>
                <a:cubicBezTo>
                  <a:pt x="5103669" y="2248694"/>
                  <a:pt x="5092255" y="2184206"/>
                  <a:pt x="5080833" y="2115925"/>
                </a:cubicBezTo>
                <a:cubicBezTo>
                  <a:pt x="5137929" y="2036265"/>
                  <a:pt x="5198828" y="1960399"/>
                  <a:pt x="5255925" y="1892118"/>
                </a:cubicBezTo>
                <a:close/>
                <a:moveTo>
                  <a:pt x="4720420" y="1892118"/>
                </a:moveTo>
                <a:cubicBezTo>
                  <a:pt x="4785704" y="1899775"/>
                  <a:pt x="4850979" y="1911259"/>
                  <a:pt x="4912417" y="1922735"/>
                </a:cubicBezTo>
                <a:cubicBezTo>
                  <a:pt x="4831775" y="1983987"/>
                  <a:pt x="4747297" y="2041402"/>
                  <a:pt x="4658983" y="2102654"/>
                </a:cubicBezTo>
                <a:cubicBezTo>
                  <a:pt x="4609065" y="2094998"/>
                  <a:pt x="4555301" y="2091170"/>
                  <a:pt x="4505384" y="2083513"/>
                </a:cubicBezTo>
                <a:cubicBezTo>
                  <a:pt x="4578341" y="2022270"/>
                  <a:pt x="4651299" y="1957190"/>
                  <a:pt x="4720420" y="1892118"/>
                </a:cubicBezTo>
                <a:close/>
                <a:moveTo>
                  <a:pt x="2545275" y="1892118"/>
                </a:moveTo>
                <a:cubicBezTo>
                  <a:pt x="2611389" y="1957190"/>
                  <a:pt x="2677495" y="2022270"/>
                  <a:pt x="2750957" y="2083513"/>
                </a:cubicBezTo>
                <a:cubicBezTo>
                  <a:pt x="2703205" y="2091170"/>
                  <a:pt x="2651794" y="2094998"/>
                  <a:pt x="2604042" y="2102654"/>
                </a:cubicBezTo>
                <a:cubicBezTo>
                  <a:pt x="2515895" y="2041402"/>
                  <a:pt x="2435095" y="1983987"/>
                  <a:pt x="2357965" y="1922735"/>
                </a:cubicBezTo>
                <a:cubicBezTo>
                  <a:pt x="2420401" y="1911259"/>
                  <a:pt x="2482838" y="1899775"/>
                  <a:pt x="2545275" y="1892118"/>
                </a:cubicBezTo>
                <a:close/>
                <a:moveTo>
                  <a:pt x="4509813" y="1864047"/>
                </a:moveTo>
                <a:cubicBezTo>
                  <a:pt x="4575115" y="1871306"/>
                  <a:pt x="4640425" y="1882198"/>
                  <a:pt x="4701880" y="1889457"/>
                </a:cubicBezTo>
                <a:cubicBezTo>
                  <a:pt x="4636579" y="1951160"/>
                  <a:pt x="4567441" y="2012871"/>
                  <a:pt x="4490610" y="2074583"/>
                </a:cubicBezTo>
                <a:cubicBezTo>
                  <a:pt x="4440675" y="2067325"/>
                  <a:pt x="4386893" y="2063691"/>
                  <a:pt x="4336959" y="2060057"/>
                </a:cubicBezTo>
                <a:cubicBezTo>
                  <a:pt x="4398423" y="1994720"/>
                  <a:pt x="4456041" y="1929384"/>
                  <a:pt x="4509813" y="1864047"/>
                </a:cubicBezTo>
                <a:close/>
                <a:moveTo>
                  <a:pt x="2762353" y="1864047"/>
                </a:moveTo>
                <a:cubicBezTo>
                  <a:pt x="2815569" y="1929384"/>
                  <a:pt x="2872595" y="1994720"/>
                  <a:pt x="2933413" y="2060057"/>
                </a:cubicBezTo>
                <a:cubicBezTo>
                  <a:pt x="2884000" y="2063691"/>
                  <a:pt x="2830775" y="2067325"/>
                  <a:pt x="2777560" y="2074583"/>
                </a:cubicBezTo>
                <a:cubicBezTo>
                  <a:pt x="2705336" y="2012871"/>
                  <a:pt x="2636914" y="1951160"/>
                  <a:pt x="2568492" y="1889457"/>
                </a:cubicBezTo>
                <a:cubicBezTo>
                  <a:pt x="2633112" y="1882198"/>
                  <a:pt x="2697733" y="1871306"/>
                  <a:pt x="2762353" y="1864047"/>
                </a:cubicBezTo>
                <a:close/>
                <a:moveTo>
                  <a:pt x="361721" y="1850016"/>
                </a:moveTo>
                <a:cubicBezTo>
                  <a:pt x="447005" y="1857522"/>
                  <a:pt x="536159" y="1868777"/>
                  <a:pt x="617570" y="1883781"/>
                </a:cubicBezTo>
                <a:cubicBezTo>
                  <a:pt x="571046" y="2000096"/>
                  <a:pt x="528405" y="2112663"/>
                  <a:pt x="493518" y="2228978"/>
                </a:cubicBezTo>
                <a:cubicBezTo>
                  <a:pt x="400481" y="2217723"/>
                  <a:pt x="307445" y="2210217"/>
                  <a:pt x="210536" y="2202710"/>
                </a:cubicBezTo>
                <a:cubicBezTo>
                  <a:pt x="257051" y="2082647"/>
                  <a:pt x="307445" y="1966331"/>
                  <a:pt x="361721" y="1850016"/>
                </a:cubicBezTo>
                <a:close/>
                <a:moveTo>
                  <a:pt x="4285167" y="1835976"/>
                </a:moveTo>
                <a:cubicBezTo>
                  <a:pt x="4350503" y="1839849"/>
                  <a:pt x="4415831" y="1847594"/>
                  <a:pt x="4477322" y="1855330"/>
                </a:cubicBezTo>
                <a:cubicBezTo>
                  <a:pt x="4427360" y="1925025"/>
                  <a:pt x="4369715" y="1994720"/>
                  <a:pt x="4308225" y="2060544"/>
                </a:cubicBezTo>
                <a:cubicBezTo>
                  <a:pt x="4258263" y="2056671"/>
                  <a:pt x="4204464" y="2052799"/>
                  <a:pt x="4154502" y="2048926"/>
                </a:cubicBezTo>
                <a:cubicBezTo>
                  <a:pt x="4200618" y="1979231"/>
                  <a:pt x="4242887" y="1905672"/>
                  <a:pt x="4285167" y="1835976"/>
                </a:cubicBezTo>
                <a:close/>
                <a:moveTo>
                  <a:pt x="2972721" y="1835976"/>
                </a:moveTo>
                <a:cubicBezTo>
                  <a:pt x="3014496" y="1905672"/>
                  <a:pt x="3056271" y="1979231"/>
                  <a:pt x="3101848" y="2048926"/>
                </a:cubicBezTo>
                <a:cubicBezTo>
                  <a:pt x="3048677" y="2052799"/>
                  <a:pt x="2999307" y="2056671"/>
                  <a:pt x="2946136" y="2060544"/>
                </a:cubicBezTo>
                <a:cubicBezTo>
                  <a:pt x="2889163" y="1994720"/>
                  <a:pt x="2832199" y="1925025"/>
                  <a:pt x="2779028" y="1855330"/>
                </a:cubicBezTo>
                <a:cubicBezTo>
                  <a:pt x="2843587" y="1847594"/>
                  <a:pt x="2908154" y="1839849"/>
                  <a:pt x="2972721" y="1835976"/>
                </a:cubicBezTo>
                <a:close/>
                <a:moveTo>
                  <a:pt x="4074515" y="1821945"/>
                </a:moveTo>
                <a:cubicBezTo>
                  <a:pt x="4139887" y="1825685"/>
                  <a:pt x="4205259" y="1833173"/>
                  <a:pt x="4266785" y="1836913"/>
                </a:cubicBezTo>
                <a:cubicBezTo>
                  <a:pt x="4228335" y="1908024"/>
                  <a:pt x="4186030" y="1979142"/>
                  <a:pt x="4143733" y="2046513"/>
                </a:cubicBezTo>
                <a:cubicBezTo>
                  <a:pt x="4089899" y="2042764"/>
                  <a:pt x="4039911" y="2039024"/>
                  <a:pt x="3986077" y="2039024"/>
                </a:cubicBezTo>
                <a:cubicBezTo>
                  <a:pt x="4016835" y="1967914"/>
                  <a:pt x="4047603" y="1896795"/>
                  <a:pt x="4074515" y="1821945"/>
                </a:cubicBezTo>
                <a:close/>
                <a:moveTo>
                  <a:pt x="3197059" y="1821945"/>
                </a:moveTo>
                <a:cubicBezTo>
                  <a:pt x="3223609" y="1896795"/>
                  <a:pt x="3253952" y="1967914"/>
                  <a:pt x="3284304" y="2039024"/>
                </a:cubicBezTo>
                <a:cubicBezTo>
                  <a:pt x="3231195" y="2039024"/>
                  <a:pt x="3181879" y="2042764"/>
                  <a:pt x="3128778" y="2046513"/>
                </a:cubicBezTo>
                <a:cubicBezTo>
                  <a:pt x="3087047" y="1979142"/>
                  <a:pt x="3045317" y="1908024"/>
                  <a:pt x="3003595" y="1836913"/>
                </a:cubicBezTo>
                <a:cubicBezTo>
                  <a:pt x="3068083" y="1833173"/>
                  <a:pt x="3132571" y="1825685"/>
                  <a:pt x="3197059" y="1821945"/>
                </a:cubicBezTo>
                <a:close/>
                <a:moveTo>
                  <a:pt x="1507483" y="1807914"/>
                </a:moveTo>
                <a:cubicBezTo>
                  <a:pt x="1575763" y="1849760"/>
                  <a:pt x="1644044" y="1899209"/>
                  <a:pt x="1712325" y="1948658"/>
                </a:cubicBezTo>
                <a:cubicBezTo>
                  <a:pt x="1689568" y="2036151"/>
                  <a:pt x="1670594" y="2127454"/>
                  <a:pt x="1655423" y="2214947"/>
                </a:cubicBezTo>
                <a:cubicBezTo>
                  <a:pt x="1579556" y="2173101"/>
                  <a:pt x="1507483" y="2135057"/>
                  <a:pt x="1431616" y="2100824"/>
                </a:cubicBezTo>
                <a:cubicBezTo>
                  <a:pt x="1454373" y="2001917"/>
                  <a:pt x="1480932" y="1906821"/>
                  <a:pt x="1507483" y="1807914"/>
                </a:cubicBezTo>
                <a:close/>
                <a:moveTo>
                  <a:pt x="3863829" y="1807905"/>
                </a:moveTo>
                <a:cubicBezTo>
                  <a:pt x="3925408" y="1807905"/>
                  <a:pt x="3990833" y="1811707"/>
                  <a:pt x="4056258" y="1815518"/>
                </a:cubicBezTo>
                <a:cubicBezTo>
                  <a:pt x="4029319" y="1891641"/>
                  <a:pt x="4002380" y="1963962"/>
                  <a:pt x="3971586" y="2032473"/>
                </a:cubicBezTo>
                <a:cubicBezTo>
                  <a:pt x="3921562" y="2032473"/>
                  <a:pt x="3867684" y="2032473"/>
                  <a:pt x="3817651" y="2028662"/>
                </a:cubicBezTo>
                <a:cubicBezTo>
                  <a:pt x="3833044" y="1956350"/>
                  <a:pt x="3848436" y="1884028"/>
                  <a:pt x="3863829" y="1807905"/>
                </a:cubicBezTo>
                <a:close/>
                <a:moveTo>
                  <a:pt x="3639041" y="1807905"/>
                </a:moveTo>
                <a:cubicBezTo>
                  <a:pt x="3700682" y="1807905"/>
                  <a:pt x="3766187" y="1807905"/>
                  <a:pt x="3831682" y="1811707"/>
                </a:cubicBezTo>
                <a:cubicBezTo>
                  <a:pt x="3820127" y="1887830"/>
                  <a:pt x="3804708" y="1960151"/>
                  <a:pt x="3793152" y="2032473"/>
                </a:cubicBezTo>
                <a:cubicBezTo>
                  <a:pt x="3739212" y="2032473"/>
                  <a:pt x="3689126" y="2032473"/>
                  <a:pt x="3635186" y="2032473"/>
                </a:cubicBezTo>
                <a:cubicBezTo>
                  <a:pt x="3635186" y="1960151"/>
                  <a:pt x="3635186" y="1884028"/>
                  <a:pt x="3639041" y="1807905"/>
                </a:cubicBezTo>
                <a:close/>
                <a:moveTo>
                  <a:pt x="3617300" y="1807905"/>
                </a:moveTo>
                <a:cubicBezTo>
                  <a:pt x="3617300" y="1884028"/>
                  <a:pt x="3617300" y="1960151"/>
                  <a:pt x="3621155" y="2032473"/>
                </a:cubicBezTo>
                <a:cubicBezTo>
                  <a:pt x="3567215" y="2032473"/>
                  <a:pt x="3517129" y="2032473"/>
                  <a:pt x="3463189" y="2032473"/>
                </a:cubicBezTo>
                <a:cubicBezTo>
                  <a:pt x="3451624" y="1960151"/>
                  <a:pt x="3436214" y="1887830"/>
                  <a:pt x="3424659" y="1811707"/>
                </a:cubicBezTo>
                <a:cubicBezTo>
                  <a:pt x="3486300" y="1807905"/>
                  <a:pt x="3551804" y="1807905"/>
                  <a:pt x="3617300" y="1807905"/>
                </a:cubicBezTo>
                <a:close/>
                <a:moveTo>
                  <a:pt x="3406543" y="1807905"/>
                </a:moveTo>
                <a:cubicBezTo>
                  <a:pt x="3421944" y="1887441"/>
                  <a:pt x="3437337" y="1962998"/>
                  <a:pt x="3452729" y="2038555"/>
                </a:cubicBezTo>
                <a:cubicBezTo>
                  <a:pt x="3398851" y="2042534"/>
                  <a:pt x="3348819" y="2042534"/>
                  <a:pt x="3294940" y="2046513"/>
                </a:cubicBezTo>
                <a:cubicBezTo>
                  <a:pt x="3268001" y="1970955"/>
                  <a:pt x="3237216" y="1895389"/>
                  <a:pt x="3214123" y="1815854"/>
                </a:cubicBezTo>
                <a:cubicBezTo>
                  <a:pt x="3275701" y="1811884"/>
                  <a:pt x="3341118" y="1807905"/>
                  <a:pt x="3406543" y="1807905"/>
                </a:cubicBezTo>
                <a:close/>
                <a:moveTo>
                  <a:pt x="4929003" y="1681591"/>
                </a:moveTo>
                <a:cubicBezTo>
                  <a:pt x="5003013" y="1696559"/>
                  <a:pt x="5077023" y="1711527"/>
                  <a:pt x="5151023" y="1730244"/>
                </a:cubicBezTo>
                <a:cubicBezTo>
                  <a:pt x="5084423" y="1786386"/>
                  <a:pt x="5010413" y="1846267"/>
                  <a:pt x="4932707" y="1906158"/>
                </a:cubicBezTo>
                <a:cubicBezTo>
                  <a:pt x="4869801" y="1894930"/>
                  <a:pt x="4806896" y="1883701"/>
                  <a:pt x="4743991" y="1872473"/>
                </a:cubicBezTo>
                <a:cubicBezTo>
                  <a:pt x="4810601" y="1808842"/>
                  <a:pt x="4869801" y="1745212"/>
                  <a:pt x="4929003" y="1681591"/>
                </a:cubicBezTo>
                <a:close/>
                <a:moveTo>
                  <a:pt x="2334995" y="1681591"/>
                </a:moveTo>
                <a:cubicBezTo>
                  <a:pt x="2392419" y="1745212"/>
                  <a:pt x="2457490" y="1808842"/>
                  <a:pt x="2526390" y="1872473"/>
                </a:cubicBezTo>
                <a:cubicBezTo>
                  <a:pt x="2461318" y="1883701"/>
                  <a:pt x="2396238" y="1894930"/>
                  <a:pt x="2331167" y="1906158"/>
                </a:cubicBezTo>
                <a:cubicBezTo>
                  <a:pt x="2250782" y="1846267"/>
                  <a:pt x="2174226" y="1786386"/>
                  <a:pt x="2105326" y="1730244"/>
                </a:cubicBezTo>
                <a:cubicBezTo>
                  <a:pt x="2181883" y="1711527"/>
                  <a:pt x="2258439" y="1696559"/>
                  <a:pt x="2334995" y="1681591"/>
                </a:cubicBezTo>
                <a:close/>
                <a:moveTo>
                  <a:pt x="1288813" y="1681591"/>
                </a:moveTo>
                <a:cubicBezTo>
                  <a:pt x="1355131" y="1715506"/>
                  <a:pt x="1425135" y="1756962"/>
                  <a:pt x="1487767" y="1798419"/>
                </a:cubicBezTo>
                <a:cubicBezTo>
                  <a:pt x="1461977" y="1896415"/>
                  <a:pt x="1436187" y="1990636"/>
                  <a:pt x="1414075" y="2088623"/>
                </a:cubicBezTo>
                <a:cubicBezTo>
                  <a:pt x="1340392" y="2054699"/>
                  <a:pt x="1266701" y="2020785"/>
                  <a:pt x="1193018" y="1994402"/>
                </a:cubicBezTo>
                <a:cubicBezTo>
                  <a:pt x="1222494" y="1888873"/>
                  <a:pt x="1255649" y="1787120"/>
                  <a:pt x="1288813" y="1681591"/>
                </a:cubicBezTo>
                <a:close/>
                <a:moveTo>
                  <a:pt x="1811453" y="1667560"/>
                </a:moveTo>
                <a:cubicBezTo>
                  <a:pt x="1870662" y="1729165"/>
                  <a:pt x="1933824" y="1794626"/>
                  <a:pt x="1993034" y="1867778"/>
                </a:cubicBezTo>
                <a:cubicBezTo>
                  <a:pt x="1973300" y="1944794"/>
                  <a:pt x="1957510" y="2025647"/>
                  <a:pt x="1941719" y="2102663"/>
                </a:cubicBezTo>
                <a:cubicBezTo>
                  <a:pt x="1874606" y="2041057"/>
                  <a:pt x="1807501" y="1987143"/>
                  <a:pt x="1740396" y="1933238"/>
                </a:cubicBezTo>
                <a:cubicBezTo>
                  <a:pt x="1760129" y="1844676"/>
                  <a:pt x="1783815" y="1756122"/>
                  <a:pt x="1811453" y="1667560"/>
                </a:cubicBezTo>
                <a:close/>
                <a:moveTo>
                  <a:pt x="5448831" y="1667551"/>
                </a:moveTo>
                <a:cubicBezTo>
                  <a:pt x="5474931" y="1756113"/>
                  <a:pt x="5497299" y="1844667"/>
                  <a:pt x="5515936" y="1933230"/>
                </a:cubicBezTo>
                <a:cubicBezTo>
                  <a:pt x="5452553" y="1987135"/>
                  <a:pt x="5389179" y="2041049"/>
                  <a:pt x="5322065" y="2102654"/>
                </a:cubicBezTo>
                <a:cubicBezTo>
                  <a:pt x="5310881" y="2025638"/>
                  <a:pt x="5292245" y="1944785"/>
                  <a:pt x="5277329" y="1867769"/>
                </a:cubicBezTo>
                <a:cubicBezTo>
                  <a:pt x="5333250" y="1794617"/>
                  <a:pt x="5392901" y="1729157"/>
                  <a:pt x="5448831" y="1667551"/>
                </a:cubicBezTo>
                <a:close/>
                <a:moveTo>
                  <a:pt x="4671007" y="1625449"/>
                </a:moveTo>
                <a:cubicBezTo>
                  <a:pt x="4746803" y="1640841"/>
                  <a:pt x="4822598" y="1652388"/>
                  <a:pt x="4898385" y="1667781"/>
                </a:cubicBezTo>
                <a:cubicBezTo>
                  <a:pt x="4841545" y="1733206"/>
                  <a:pt x="4780912" y="1798631"/>
                  <a:pt x="4712693" y="1864056"/>
                </a:cubicBezTo>
                <a:cubicBezTo>
                  <a:pt x="4648275" y="1856355"/>
                  <a:pt x="4583849" y="1844809"/>
                  <a:pt x="4519423" y="1837117"/>
                </a:cubicBezTo>
                <a:cubicBezTo>
                  <a:pt x="4572480" y="1767837"/>
                  <a:pt x="4621743" y="1698566"/>
                  <a:pt x="4671007" y="1625449"/>
                </a:cubicBezTo>
                <a:close/>
                <a:moveTo>
                  <a:pt x="2595316" y="1625449"/>
                </a:moveTo>
                <a:cubicBezTo>
                  <a:pt x="2642007" y="1698566"/>
                  <a:pt x="2696477" y="1767837"/>
                  <a:pt x="2750957" y="1837117"/>
                </a:cubicBezTo>
                <a:cubicBezTo>
                  <a:pt x="2684807" y="1844809"/>
                  <a:pt x="2618666" y="1856355"/>
                  <a:pt x="2548625" y="1864056"/>
                </a:cubicBezTo>
                <a:cubicBezTo>
                  <a:pt x="2482475" y="1798631"/>
                  <a:pt x="2420224" y="1733206"/>
                  <a:pt x="2357965" y="1667781"/>
                </a:cubicBezTo>
                <a:cubicBezTo>
                  <a:pt x="2435785" y="1652388"/>
                  <a:pt x="2517495" y="1640841"/>
                  <a:pt x="2595316" y="1625449"/>
                </a:cubicBezTo>
                <a:close/>
                <a:moveTo>
                  <a:pt x="5525800" y="1601055"/>
                </a:moveTo>
                <a:lnTo>
                  <a:pt x="5525800" y="1847601"/>
                </a:lnTo>
                <a:lnTo>
                  <a:pt x="5473825" y="1653025"/>
                </a:lnTo>
                <a:close/>
                <a:moveTo>
                  <a:pt x="4411817" y="1597378"/>
                </a:moveTo>
                <a:cubicBezTo>
                  <a:pt x="4489797" y="1608562"/>
                  <a:pt x="4567777" y="1616015"/>
                  <a:pt x="4645747" y="1627199"/>
                </a:cubicBezTo>
                <a:cubicBezTo>
                  <a:pt x="4598959" y="1698035"/>
                  <a:pt x="4548281" y="1765149"/>
                  <a:pt x="4493695" y="1835985"/>
                </a:cubicBezTo>
                <a:cubicBezTo>
                  <a:pt x="4427413" y="1828523"/>
                  <a:pt x="4361139" y="1821070"/>
                  <a:pt x="4294857" y="1813617"/>
                </a:cubicBezTo>
                <a:cubicBezTo>
                  <a:pt x="4337745" y="1742781"/>
                  <a:pt x="4376735" y="1671945"/>
                  <a:pt x="4411817" y="1597378"/>
                </a:cubicBezTo>
                <a:close/>
                <a:moveTo>
                  <a:pt x="2850430" y="1597378"/>
                </a:moveTo>
                <a:cubicBezTo>
                  <a:pt x="2883752" y="1671945"/>
                  <a:pt x="2920762" y="1742781"/>
                  <a:pt x="2961484" y="1813617"/>
                </a:cubicBezTo>
                <a:cubicBezTo>
                  <a:pt x="2898553" y="1821070"/>
                  <a:pt x="2835629" y="1828523"/>
                  <a:pt x="2768993" y="1835985"/>
                </a:cubicBezTo>
                <a:cubicBezTo>
                  <a:pt x="2720879" y="1765149"/>
                  <a:pt x="2672756" y="1698035"/>
                  <a:pt x="2624633" y="1627199"/>
                </a:cubicBezTo>
                <a:cubicBezTo>
                  <a:pt x="2698670" y="1616015"/>
                  <a:pt x="2776402" y="1608562"/>
                  <a:pt x="2850430" y="1597378"/>
                </a:cubicBezTo>
                <a:close/>
                <a:moveTo>
                  <a:pt x="4158003" y="1569307"/>
                </a:moveTo>
                <a:cubicBezTo>
                  <a:pt x="4231695" y="1573250"/>
                  <a:pt x="4305387" y="1581146"/>
                  <a:pt x="4379069" y="1589041"/>
                </a:cubicBezTo>
                <a:cubicBezTo>
                  <a:pt x="4345915" y="1667993"/>
                  <a:pt x="4312751" y="1746945"/>
                  <a:pt x="4272223" y="1821945"/>
                </a:cubicBezTo>
                <a:cubicBezTo>
                  <a:pt x="4209591" y="1814050"/>
                  <a:pt x="4146951" y="1810098"/>
                  <a:pt x="4084320" y="1806155"/>
                </a:cubicBezTo>
                <a:cubicBezTo>
                  <a:pt x="4110110" y="1727203"/>
                  <a:pt x="4135900" y="1648250"/>
                  <a:pt x="4158003" y="1569307"/>
                </a:cubicBezTo>
                <a:close/>
                <a:moveTo>
                  <a:pt x="3105994" y="1569307"/>
                </a:moveTo>
                <a:cubicBezTo>
                  <a:pt x="3132677" y="1648250"/>
                  <a:pt x="3159369" y="1727203"/>
                  <a:pt x="3186051" y="1806155"/>
                </a:cubicBezTo>
                <a:cubicBezTo>
                  <a:pt x="3121245" y="1810098"/>
                  <a:pt x="3056439" y="1814050"/>
                  <a:pt x="2987822" y="1821945"/>
                </a:cubicBezTo>
                <a:cubicBezTo>
                  <a:pt x="2949699" y="1746945"/>
                  <a:pt x="2911575" y="1667993"/>
                  <a:pt x="2877272" y="1589041"/>
                </a:cubicBezTo>
                <a:cubicBezTo>
                  <a:pt x="2953509" y="1581146"/>
                  <a:pt x="3029756" y="1573250"/>
                  <a:pt x="3105994" y="1569307"/>
                </a:cubicBezTo>
                <a:close/>
                <a:moveTo>
                  <a:pt x="1047394" y="1569307"/>
                </a:moveTo>
                <a:cubicBezTo>
                  <a:pt x="1117098" y="1595689"/>
                  <a:pt x="1183126" y="1625838"/>
                  <a:pt x="1249160" y="1663528"/>
                </a:cubicBezTo>
                <a:cubicBezTo>
                  <a:pt x="1212477" y="1765282"/>
                  <a:pt x="1179456" y="1870811"/>
                  <a:pt x="1150112" y="1976339"/>
                </a:cubicBezTo>
                <a:cubicBezTo>
                  <a:pt x="1076747" y="1949957"/>
                  <a:pt x="999705" y="1923575"/>
                  <a:pt x="926341" y="1900959"/>
                </a:cubicBezTo>
                <a:cubicBezTo>
                  <a:pt x="963023" y="1791664"/>
                  <a:pt x="1003375" y="1682369"/>
                  <a:pt x="1047394" y="1569307"/>
                </a:cubicBezTo>
                <a:close/>
                <a:moveTo>
                  <a:pt x="3897850" y="1555267"/>
                </a:moveTo>
                <a:cubicBezTo>
                  <a:pt x="3974044" y="1559211"/>
                  <a:pt x="4050237" y="1563162"/>
                  <a:pt x="4126431" y="1567106"/>
                </a:cubicBezTo>
                <a:cubicBezTo>
                  <a:pt x="4103568" y="1650001"/>
                  <a:pt x="4080713" y="1728953"/>
                  <a:pt x="4054048" y="1807905"/>
                </a:cubicBezTo>
                <a:cubicBezTo>
                  <a:pt x="3989277" y="1803953"/>
                  <a:pt x="3924515" y="1800010"/>
                  <a:pt x="3859753" y="1796058"/>
                </a:cubicBezTo>
                <a:cubicBezTo>
                  <a:pt x="3871185" y="1717115"/>
                  <a:pt x="3886418" y="1638163"/>
                  <a:pt x="3897850" y="1555267"/>
                </a:cubicBezTo>
                <a:close/>
                <a:moveTo>
                  <a:pt x="3649226" y="1555267"/>
                </a:moveTo>
                <a:cubicBezTo>
                  <a:pt x="3724085" y="1555267"/>
                  <a:pt x="3798934" y="1559051"/>
                  <a:pt x="3873793" y="1559051"/>
                </a:cubicBezTo>
                <a:cubicBezTo>
                  <a:pt x="3862565" y="1642380"/>
                  <a:pt x="3851336" y="1718123"/>
                  <a:pt x="3840108" y="1793874"/>
                </a:cubicBezTo>
                <a:cubicBezTo>
                  <a:pt x="3776477" y="1793874"/>
                  <a:pt x="3712856" y="1790081"/>
                  <a:pt x="3649226" y="1790081"/>
                </a:cubicBezTo>
                <a:cubicBezTo>
                  <a:pt x="3649226" y="1714339"/>
                  <a:pt x="3649226" y="1638587"/>
                  <a:pt x="3649226" y="1555267"/>
                </a:cubicBezTo>
                <a:close/>
                <a:moveTo>
                  <a:pt x="3617238" y="1555267"/>
                </a:moveTo>
                <a:cubicBezTo>
                  <a:pt x="3617238" y="1638587"/>
                  <a:pt x="3621155" y="1714339"/>
                  <a:pt x="3621155" y="1790081"/>
                </a:cubicBezTo>
                <a:cubicBezTo>
                  <a:pt x="3554660" y="1790081"/>
                  <a:pt x="3488156" y="1793874"/>
                  <a:pt x="3421661" y="1793874"/>
                </a:cubicBezTo>
                <a:cubicBezTo>
                  <a:pt x="3406013" y="1718123"/>
                  <a:pt x="3394280" y="1642380"/>
                  <a:pt x="3382548" y="1562844"/>
                </a:cubicBezTo>
                <a:cubicBezTo>
                  <a:pt x="3460775" y="1559051"/>
                  <a:pt x="3539011" y="1555267"/>
                  <a:pt x="3617238" y="1555267"/>
                </a:cubicBezTo>
                <a:close/>
                <a:moveTo>
                  <a:pt x="3355273" y="1555267"/>
                </a:moveTo>
                <a:cubicBezTo>
                  <a:pt x="3370294" y="1638163"/>
                  <a:pt x="3381567" y="1717115"/>
                  <a:pt x="3396588" y="1796058"/>
                </a:cubicBezTo>
                <a:cubicBezTo>
                  <a:pt x="3332736" y="1800010"/>
                  <a:pt x="3268885" y="1803953"/>
                  <a:pt x="3205025" y="1807905"/>
                </a:cubicBezTo>
                <a:cubicBezTo>
                  <a:pt x="3178740" y="1728953"/>
                  <a:pt x="3152446" y="1650001"/>
                  <a:pt x="3129910" y="1567106"/>
                </a:cubicBezTo>
                <a:cubicBezTo>
                  <a:pt x="3205025" y="1563162"/>
                  <a:pt x="3280149" y="1559211"/>
                  <a:pt x="3355273" y="1555267"/>
                </a:cubicBezTo>
                <a:close/>
                <a:moveTo>
                  <a:pt x="816063" y="1499134"/>
                </a:moveTo>
                <a:cubicBezTo>
                  <a:pt x="886821" y="1517666"/>
                  <a:pt x="953845" y="1539910"/>
                  <a:pt x="1024593" y="1565868"/>
                </a:cubicBezTo>
                <a:cubicBezTo>
                  <a:pt x="976187" y="1677091"/>
                  <a:pt x="935226" y="1784609"/>
                  <a:pt x="897987" y="1892127"/>
                </a:cubicBezTo>
                <a:cubicBezTo>
                  <a:pt x="819785" y="1873587"/>
                  <a:pt x="741594" y="1855047"/>
                  <a:pt x="659671" y="1840220"/>
                </a:cubicBezTo>
                <a:cubicBezTo>
                  <a:pt x="708077" y="1725284"/>
                  <a:pt x="756482" y="1614062"/>
                  <a:pt x="816063" y="1499134"/>
                </a:cubicBezTo>
                <a:close/>
                <a:moveTo>
                  <a:pt x="1623771" y="1485095"/>
                </a:moveTo>
                <a:cubicBezTo>
                  <a:pt x="1680108" y="1534711"/>
                  <a:pt x="1740201" y="1591958"/>
                  <a:pt x="1796546" y="1653025"/>
                </a:cubicBezTo>
                <a:cubicBezTo>
                  <a:pt x="1774010" y="1740809"/>
                  <a:pt x="1747716" y="1832413"/>
                  <a:pt x="1728937" y="1920198"/>
                </a:cubicBezTo>
                <a:cubicBezTo>
                  <a:pt x="1661329" y="1866761"/>
                  <a:pt x="1597478" y="1820964"/>
                  <a:pt x="1529869" y="1775158"/>
                </a:cubicBezTo>
                <a:cubicBezTo>
                  <a:pt x="1559920" y="1679743"/>
                  <a:pt x="1589962" y="1580509"/>
                  <a:pt x="1623771" y="1485095"/>
                </a:cubicBezTo>
                <a:close/>
                <a:moveTo>
                  <a:pt x="5109911" y="1457024"/>
                </a:moveTo>
                <a:cubicBezTo>
                  <a:pt x="5198474" y="1480338"/>
                  <a:pt x="5287028" y="1503661"/>
                  <a:pt x="5375591" y="1530866"/>
                </a:cubicBezTo>
                <a:cubicBezTo>
                  <a:pt x="5313985" y="1589173"/>
                  <a:pt x="5248525" y="1651363"/>
                  <a:pt x="5175363" y="1709662"/>
                </a:cubicBezTo>
                <a:cubicBezTo>
                  <a:pt x="5098356" y="1694110"/>
                  <a:pt x="5021349" y="1674677"/>
                  <a:pt x="4940487" y="1659134"/>
                </a:cubicBezTo>
                <a:cubicBezTo>
                  <a:pt x="5002093" y="1593055"/>
                  <a:pt x="5059853" y="1526984"/>
                  <a:pt x="5109911" y="1457024"/>
                </a:cubicBezTo>
                <a:close/>
                <a:moveTo>
                  <a:pt x="2150434" y="1457024"/>
                </a:moveTo>
                <a:cubicBezTo>
                  <a:pt x="2203066" y="1526984"/>
                  <a:pt x="2259464" y="1593055"/>
                  <a:pt x="2315854" y="1659134"/>
                </a:cubicBezTo>
                <a:cubicBezTo>
                  <a:pt x="2240659" y="1674677"/>
                  <a:pt x="2165473" y="1694110"/>
                  <a:pt x="2086521" y="1709662"/>
                </a:cubicBezTo>
                <a:cubicBezTo>
                  <a:pt x="2018850" y="1651363"/>
                  <a:pt x="1954946" y="1589173"/>
                  <a:pt x="1894790" y="1530866"/>
                </a:cubicBezTo>
                <a:cubicBezTo>
                  <a:pt x="1981257" y="1503661"/>
                  <a:pt x="2067725" y="1480338"/>
                  <a:pt x="2150434" y="1457024"/>
                </a:cubicBezTo>
                <a:close/>
                <a:moveTo>
                  <a:pt x="583194" y="1442993"/>
                </a:moveTo>
                <a:cubicBezTo>
                  <a:pt x="655472" y="1454433"/>
                  <a:pt x="727749" y="1469702"/>
                  <a:pt x="800025" y="1488773"/>
                </a:cubicBezTo>
                <a:cubicBezTo>
                  <a:pt x="742964" y="1603240"/>
                  <a:pt x="689705" y="1721518"/>
                  <a:pt x="640255" y="1835985"/>
                </a:cubicBezTo>
                <a:cubicBezTo>
                  <a:pt x="560367" y="1820725"/>
                  <a:pt x="476684" y="1809276"/>
                  <a:pt x="392993" y="1801646"/>
                </a:cubicBezTo>
                <a:cubicBezTo>
                  <a:pt x="450055" y="1679548"/>
                  <a:pt x="514720" y="1561270"/>
                  <a:pt x="583194" y="1442993"/>
                </a:cubicBezTo>
                <a:close/>
                <a:moveTo>
                  <a:pt x="4821387" y="1400882"/>
                </a:moveTo>
                <a:cubicBezTo>
                  <a:pt x="4909145" y="1419457"/>
                  <a:pt x="4996903" y="1438033"/>
                  <a:pt x="5080841" y="1456608"/>
                </a:cubicBezTo>
                <a:cubicBezTo>
                  <a:pt x="5031243" y="1523483"/>
                  <a:pt x="4977823" y="1590358"/>
                  <a:pt x="4920595" y="1653520"/>
                </a:cubicBezTo>
                <a:cubicBezTo>
                  <a:pt x="4840467" y="1638658"/>
                  <a:pt x="4764157" y="1623796"/>
                  <a:pt x="4687849" y="1612647"/>
                </a:cubicBezTo>
                <a:cubicBezTo>
                  <a:pt x="4733638" y="1545772"/>
                  <a:pt x="4779417" y="1475183"/>
                  <a:pt x="4821387" y="1400882"/>
                </a:cubicBezTo>
                <a:close/>
                <a:moveTo>
                  <a:pt x="2450276" y="1400882"/>
                </a:moveTo>
                <a:cubicBezTo>
                  <a:pt x="2491838" y="1475183"/>
                  <a:pt x="2537185" y="1545772"/>
                  <a:pt x="2582531" y="1612647"/>
                </a:cubicBezTo>
                <a:cubicBezTo>
                  <a:pt x="2506957" y="1623796"/>
                  <a:pt x="2427598" y="1638658"/>
                  <a:pt x="2352023" y="1653520"/>
                </a:cubicBezTo>
                <a:cubicBezTo>
                  <a:pt x="2295342" y="1590358"/>
                  <a:pt x="2242445" y="1523483"/>
                  <a:pt x="2189539" y="1456608"/>
                </a:cubicBezTo>
                <a:cubicBezTo>
                  <a:pt x="2276448" y="1438033"/>
                  <a:pt x="2363367" y="1419457"/>
                  <a:pt x="2450276" y="1400882"/>
                </a:cubicBezTo>
                <a:close/>
                <a:moveTo>
                  <a:pt x="4521041" y="1344740"/>
                </a:moveTo>
                <a:cubicBezTo>
                  <a:pt x="4609392" y="1360195"/>
                  <a:pt x="4697743" y="1371794"/>
                  <a:pt x="4786093" y="1391112"/>
                </a:cubicBezTo>
                <a:cubicBezTo>
                  <a:pt x="4743841" y="1464548"/>
                  <a:pt x="4701589" y="1537983"/>
                  <a:pt x="4655490" y="1611418"/>
                </a:cubicBezTo>
                <a:cubicBezTo>
                  <a:pt x="4574823" y="1599818"/>
                  <a:pt x="4498001" y="1588227"/>
                  <a:pt x="4421171" y="1580500"/>
                </a:cubicBezTo>
                <a:cubicBezTo>
                  <a:pt x="4455741" y="1503201"/>
                  <a:pt x="4490319" y="1425902"/>
                  <a:pt x="4521041" y="1344740"/>
                </a:cubicBezTo>
                <a:close/>
                <a:moveTo>
                  <a:pt x="2735441" y="1344740"/>
                </a:moveTo>
                <a:cubicBezTo>
                  <a:pt x="2768684" y="1425902"/>
                  <a:pt x="2801927" y="1503201"/>
                  <a:pt x="2835170" y="1580500"/>
                </a:cubicBezTo>
                <a:cubicBezTo>
                  <a:pt x="2761301" y="1588227"/>
                  <a:pt x="2683728" y="1599818"/>
                  <a:pt x="2609860" y="1611418"/>
                </a:cubicBezTo>
                <a:cubicBezTo>
                  <a:pt x="2565539" y="1537983"/>
                  <a:pt x="2524905" y="1464548"/>
                  <a:pt x="2484279" y="1391112"/>
                </a:cubicBezTo>
                <a:cubicBezTo>
                  <a:pt x="2569235" y="1371794"/>
                  <a:pt x="2654181" y="1360195"/>
                  <a:pt x="2735441" y="1344740"/>
                </a:cubicBezTo>
                <a:close/>
                <a:moveTo>
                  <a:pt x="1426223" y="1330709"/>
                </a:moveTo>
                <a:cubicBezTo>
                  <a:pt x="1486688" y="1372687"/>
                  <a:pt x="1543369" y="1418493"/>
                  <a:pt x="1600050" y="1471921"/>
                </a:cubicBezTo>
                <a:cubicBezTo>
                  <a:pt x="1566038" y="1567344"/>
                  <a:pt x="1535810" y="1666578"/>
                  <a:pt x="1505582" y="1765812"/>
                </a:cubicBezTo>
                <a:cubicBezTo>
                  <a:pt x="1441341" y="1720006"/>
                  <a:pt x="1373317" y="1681847"/>
                  <a:pt x="1305301" y="1643680"/>
                </a:cubicBezTo>
                <a:cubicBezTo>
                  <a:pt x="1343089" y="1540626"/>
                  <a:pt x="1384660" y="1433754"/>
                  <a:pt x="1426223" y="1330709"/>
                </a:cubicBezTo>
                <a:close/>
                <a:moveTo>
                  <a:pt x="4236097" y="1316669"/>
                </a:moveTo>
                <a:cubicBezTo>
                  <a:pt x="4322433" y="1323990"/>
                  <a:pt x="4405018" y="1334970"/>
                  <a:pt x="4491353" y="1345960"/>
                </a:cubicBezTo>
                <a:cubicBezTo>
                  <a:pt x="4461328" y="1422852"/>
                  <a:pt x="4431295" y="1496075"/>
                  <a:pt x="4397512" y="1569307"/>
                </a:cubicBezTo>
                <a:cubicBezTo>
                  <a:pt x="4322433" y="1561978"/>
                  <a:pt x="4243604" y="1554657"/>
                  <a:pt x="4168533" y="1547337"/>
                </a:cubicBezTo>
                <a:cubicBezTo>
                  <a:pt x="4191051" y="1470445"/>
                  <a:pt x="4213579" y="1393552"/>
                  <a:pt x="4236097" y="1316669"/>
                </a:cubicBezTo>
                <a:close/>
                <a:moveTo>
                  <a:pt x="3035052" y="1316669"/>
                </a:moveTo>
                <a:cubicBezTo>
                  <a:pt x="3053610" y="1393552"/>
                  <a:pt x="3075872" y="1470445"/>
                  <a:pt x="3101848" y="1547337"/>
                </a:cubicBezTo>
                <a:cubicBezTo>
                  <a:pt x="3023921" y="1554657"/>
                  <a:pt x="2949717" y="1561978"/>
                  <a:pt x="2875503" y="1569307"/>
                </a:cubicBezTo>
                <a:cubicBezTo>
                  <a:pt x="2842110" y="1496075"/>
                  <a:pt x="2808708" y="1422852"/>
                  <a:pt x="2779028" y="1345960"/>
                </a:cubicBezTo>
                <a:cubicBezTo>
                  <a:pt x="2864372" y="1334970"/>
                  <a:pt x="2949717" y="1323990"/>
                  <a:pt x="3035052" y="1316669"/>
                </a:cubicBezTo>
                <a:close/>
                <a:moveTo>
                  <a:pt x="3935876" y="1288598"/>
                </a:moveTo>
                <a:cubicBezTo>
                  <a:pt x="4022785" y="1292312"/>
                  <a:pt x="4109695" y="1299738"/>
                  <a:pt x="4196613" y="1307174"/>
                </a:cubicBezTo>
                <a:cubicBezTo>
                  <a:pt x="4173935" y="1388911"/>
                  <a:pt x="4155041" y="1466926"/>
                  <a:pt x="4132373" y="1541236"/>
                </a:cubicBezTo>
                <a:cubicBezTo>
                  <a:pt x="4056797" y="1537523"/>
                  <a:pt x="3977439" y="1533801"/>
                  <a:pt x="3901864" y="1530088"/>
                </a:cubicBezTo>
                <a:cubicBezTo>
                  <a:pt x="3913198" y="1452064"/>
                  <a:pt x="3924533" y="1370335"/>
                  <a:pt x="3935876" y="1288598"/>
                </a:cubicBezTo>
                <a:close/>
                <a:moveTo>
                  <a:pt x="3652886" y="1288598"/>
                </a:moveTo>
                <a:cubicBezTo>
                  <a:pt x="3733439" y="1288598"/>
                  <a:pt x="3817651" y="1292365"/>
                  <a:pt x="3901864" y="1296140"/>
                </a:cubicBezTo>
                <a:cubicBezTo>
                  <a:pt x="3894543" y="1379097"/>
                  <a:pt x="3883554" y="1458279"/>
                  <a:pt x="3872573" y="1541236"/>
                </a:cubicBezTo>
                <a:cubicBezTo>
                  <a:pt x="3799341" y="1537461"/>
                  <a:pt x="3722449" y="1533695"/>
                  <a:pt x="3649226" y="1533695"/>
                </a:cubicBezTo>
                <a:cubicBezTo>
                  <a:pt x="3649226" y="1454504"/>
                  <a:pt x="3649226" y="1371556"/>
                  <a:pt x="3652886" y="1288598"/>
                </a:cubicBezTo>
                <a:close/>
                <a:moveTo>
                  <a:pt x="3621155" y="1288598"/>
                </a:moveTo>
                <a:cubicBezTo>
                  <a:pt x="3621155" y="1371556"/>
                  <a:pt x="3621155" y="1454504"/>
                  <a:pt x="3621155" y="1533695"/>
                </a:cubicBezTo>
                <a:cubicBezTo>
                  <a:pt x="3543856" y="1533695"/>
                  <a:pt x="3466557" y="1537461"/>
                  <a:pt x="3385395" y="1541236"/>
                </a:cubicBezTo>
                <a:cubicBezTo>
                  <a:pt x="3373804" y="1462045"/>
                  <a:pt x="3366068" y="1379097"/>
                  <a:pt x="3354477" y="1296140"/>
                </a:cubicBezTo>
                <a:cubicBezTo>
                  <a:pt x="3443367" y="1292365"/>
                  <a:pt x="3532265" y="1288598"/>
                  <a:pt x="3621155" y="1288598"/>
                </a:cubicBezTo>
                <a:close/>
                <a:moveTo>
                  <a:pt x="3320473" y="1288598"/>
                </a:moveTo>
                <a:cubicBezTo>
                  <a:pt x="3331808" y="1373624"/>
                  <a:pt x="3343151" y="1458650"/>
                  <a:pt x="3354486" y="1539813"/>
                </a:cubicBezTo>
                <a:cubicBezTo>
                  <a:pt x="3278911" y="1543676"/>
                  <a:pt x="3203327" y="1547540"/>
                  <a:pt x="3127753" y="1555276"/>
                </a:cubicBezTo>
                <a:cubicBezTo>
                  <a:pt x="3101299" y="1474114"/>
                  <a:pt x="3082406" y="1392951"/>
                  <a:pt x="3059737" y="1307916"/>
                </a:cubicBezTo>
                <a:cubicBezTo>
                  <a:pt x="3146646" y="1300189"/>
                  <a:pt x="3233564" y="1292462"/>
                  <a:pt x="3320473" y="1288598"/>
                </a:cubicBezTo>
                <a:close/>
                <a:moveTo>
                  <a:pt x="5267975" y="1246488"/>
                </a:moveTo>
                <a:lnTo>
                  <a:pt x="5525800" y="1326611"/>
                </a:lnTo>
                <a:lnTo>
                  <a:pt x="5525800" y="1369778"/>
                </a:lnTo>
                <a:lnTo>
                  <a:pt x="5386297" y="1513165"/>
                </a:lnTo>
                <a:cubicBezTo>
                  <a:pt x="5298513" y="1486872"/>
                  <a:pt x="5210728" y="1464335"/>
                  <a:pt x="5122943" y="1445556"/>
                </a:cubicBezTo>
                <a:cubicBezTo>
                  <a:pt x="5176380" y="1377948"/>
                  <a:pt x="5222177" y="1310339"/>
                  <a:pt x="5267975" y="1246488"/>
                </a:cubicBezTo>
                <a:close/>
                <a:moveTo>
                  <a:pt x="1993043" y="1246488"/>
                </a:moveTo>
                <a:cubicBezTo>
                  <a:pt x="2037364" y="1310339"/>
                  <a:pt x="2081685" y="1377948"/>
                  <a:pt x="2133397" y="1445556"/>
                </a:cubicBezTo>
                <a:cubicBezTo>
                  <a:pt x="2048442" y="1464335"/>
                  <a:pt x="1959800" y="1486872"/>
                  <a:pt x="1874853" y="1513165"/>
                </a:cubicBezTo>
                <a:cubicBezTo>
                  <a:pt x="1819445" y="1456820"/>
                  <a:pt x="1764046" y="1396726"/>
                  <a:pt x="1712334" y="1336633"/>
                </a:cubicBezTo>
                <a:cubicBezTo>
                  <a:pt x="1804671" y="1302824"/>
                  <a:pt x="1900705" y="1272781"/>
                  <a:pt x="1993043" y="1246488"/>
                </a:cubicBezTo>
                <a:close/>
                <a:moveTo>
                  <a:pt x="1223636" y="1190354"/>
                </a:moveTo>
                <a:cubicBezTo>
                  <a:pt x="1284878" y="1225003"/>
                  <a:pt x="1342302" y="1259661"/>
                  <a:pt x="1403545" y="1302019"/>
                </a:cubicBezTo>
                <a:cubicBezTo>
                  <a:pt x="1357606" y="1409829"/>
                  <a:pt x="1315504" y="1517639"/>
                  <a:pt x="1273393" y="1625458"/>
                </a:cubicBezTo>
                <a:cubicBezTo>
                  <a:pt x="1204494" y="1586954"/>
                  <a:pt x="1135594" y="1556151"/>
                  <a:pt x="1066695" y="1529195"/>
                </a:cubicBezTo>
                <a:cubicBezTo>
                  <a:pt x="1116453" y="1417530"/>
                  <a:pt x="1166220" y="1302019"/>
                  <a:pt x="1223636" y="1190354"/>
                </a:cubicBezTo>
                <a:close/>
                <a:moveTo>
                  <a:pt x="4943405" y="1162275"/>
                </a:moveTo>
                <a:cubicBezTo>
                  <a:pt x="5039403" y="1184192"/>
                  <a:pt x="5139238" y="1206110"/>
                  <a:pt x="5235236" y="1235339"/>
                </a:cubicBezTo>
                <a:cubicBezTo>
                  <a:pt x="5193001" y="1301091"/>
                  <a:pt x="5143075" y="1366843"/>
                  <a:pt x="5093157" y="1428953"/>
                </a:cubicBezTo>
                <a:cubicBezTo>
                  <a:pt x="5004843" y="1410687"/>
                  <a:pt x="4916527" y="1392421"/>
                  <a:pt x="4828203" y="1374155"/>
                </a:cubicBezTo>
                <a:cubicBezTo>
                  <a:pt x="4870447" y="1304742"/>
                  <a:pt x="4908845" y="1231678"/>
                  <a:pt x="4943405" y="1162275"/>
                </a:cubicBezTo>
                <a:close/>
                <a:moveTo>
                  <a:pt x="2316915" y="1162275"/>
                </a:moveTo>
                <a:cubicBezTo>
                  <a:pt x="2350281" y="1231678"/>
                  <a:pt x="2387353" y="1304742"/>
                  <a:pt x="2428137" y="1374155"/>
                </a:cubicBezTo>
                <a:cubicBezTo>
                  <a:pt x="2342863" y="1392421"/>
                  <a:pt x="2257590" y="1410687"/>
                  <a:pt x="2172325" y="1428953"/>
                </a:cubicBezTo>
                <a:cubicBezTo>
                  <a:pt x="2120418" y="1366843"/>
                  <a:pt x="2075929" y="1301091"/>
                  <a:pt x="2035145" y="1235339"/>
                </a:cubicBezTo>
                <a:cubicBezTo>
                  <a:pt x="2127827" y="1206110"/>
                  <a:pt x="2220519" y="1184192"/>
                  <a:pt x="2316915" y="1162275"/>
                </a:cubicBezTo>
                <a:close/>
                <a:moveTo>
                  <a:pt x="1030234" y="1106142"/>
                </a:moveTo>
                <a:cubicBezTo>
                  <a:pt x="1090424" y="1129102"/>
                  <a:pt x="1146859" y="1155900"/>
                  <a:pt x="1207049" y="1190354"/>
                </a:cubicBezTo>
                <a:cubicBezTo>
                  <a:pt x="1150615" y="1301356"/>
                  <a:pt x="1097949" y="1412366"/>
                  <a:pt x="1049039" y="1527205"/>
                </a:cubicBezTo>
                <a:cubicBezTo>
                  <a:pt x="981324" y="1500407"/>
                  <a:pt x="909842" y="1477438"/>
                  <a:pt x="842127" y="1454477"/>
                </a:cubicBezTo>
                <a:cubicBezTo>
                  <a:pt x="898561" y="1339639"/>
                  <a:pt x="962509" y="1220972"/>
                  <a:pt x="1030234" y="1106142"/>
                </a:cubicBezTo>
                <a:close/>
                <a:moveTo>
                  <a:pt x="4618525" y="1092102"/>
                </a:moveTo>
                <a:cubicBezTo>
                  <a:pt x="4719067" y="1107273"/>
                  <a:pt x="4815747" y="1126238"/>
                  <a:pt x="4912417" y="1149004"/>
                </a:cubicBezTo>
                <a:cubicBezTo>
                  <a:pt x="4877617" y="1224871"/>
                  <a:pt x="4838945" y="1300737"/>
                  <a:pt x="4800274" y="1372811"/>
                </a:cubicBezTo>
                <a:cubicBezTo>
                  <a:pt x="4711331" y="1357639"/>
                  <a:pt x="4622397" y="1342459"/>
                  <a:pt x="4533455" y="1331080"/>
                </a:cubicBezTo>
                <a:cubicBezTo>
                  <a:pt x="4564390" y="1251421"/>
                  <a:pt x="4591462" y="1171761"/>
                  <a:pt x="4618525" y="1092102"/>
                </a:cubicBezTo>
                <a:close/>
                <a:moveTo>
                  <a:pt x="2647983" y="1092102"/>
                </a:moveTo>
                <a:cubicBezTo>
                  <a:pt x="2675055" y="1171761"/>
                  <a:pt x="2705991" y="1251421"/>
                  <a:pt x="2736926" y="1331080"/>
                </a:cubicBezTo>
                <a:cubicBezTo>
                  <a:pt x="2647983" y="1342459"/>
                  <a:pt x="2559049" y="1357639"/>
                  <a:pt x="2470107" y="1372811"/>
                </a:cubicBezTo>
                <a:cubicBezTo>
                  <a:pt x="2427571" y="1300737"/>
                  <a:pt x="2392763" y="1224871"/>
                  <a:pt x="2357965" y="1149004"/>
                </a:cubicBezTo>
                <a:cubicBezTo>
                  <a:pt x="2454635" y="1126238"/>
                  <a:pt x="2551313" y="1107273"/>
                  <a:pt x="2647983" y="1092102"/>
                </a:cubicBezTo>
                <a:close/>
                <a:moveTo>
                  <a:pt x="4297942" y="1035960"/>
                </a:moveTo>
                <a:cubicBezTo>
                  <a:pt x="4390483" y="1047339"/>
                  <a:pt x="4483025" y="1058717"/>
                  <a:pt x="4575565" y="1077682"/>
                </a:cubicBezTo>
                <a:cubicBezTo>
                  <a:pt x="4553357" y="1157341"/>
                  <a:pt x="4523747" y="1237010"/>
                  <a:pt x="4497833" y="1316669"/>
                </a:cubicBezTo>
                <a:cubicBezTo>
                  <a:pt x="4408988" y="1305290"/>
                  <a:pt x="4323855" y="1293903"/>
                  <a:pt x="4238715" y="1286317"/>
                </a:cubicBezTo>
                <a:cubicBezTo>
                  <a:pt x="4260924" y="1202865"/>
                  <a:pt x="4279429" y="1119412"/>
                  <a:pt x="4297942" y="1035960"/>
                </a:cubicBezTo>
                <a:close/>
                <a:moveTo>
                  <a:pt x="2973827" y="1035960"/>
                </a:moveTo>
                <a:cubicBezTo>
                  <a:pt x="2993109" y="1119412"/>
                  <a:pt x="3012383" y="1202865"/>
                  <a:pt x="3031666" y="1286317"/>
                </a:cubicBezTo>
                <a:cubicBezTo>
                  <a:pt x="2942980" y="1293903"/>
                  <a:pt x="2854293" y="1305290"/>
                  <a:pt x="2765607" y="1316669"/>
                </a:cubicBezTo>
                <a:cubicBezTo>
                  <a:pt x="2734760" y="1237010"/>
                  <a:pt x="2707767" y="1157341"/>
                  <a:pt x="2680775" y="1077682"/>
                </a:cubicBezTo>
                <a:cubicBezTo>
                  <a:pt x="2781026" y="1058717"/>
                  <a:pt x="2877431" y="1047339"/>
                  <a:pt x="2973827" y="1035960"/>
                </a:cubicBezTo>
                <a:close/>
                <a:moveTo>
                  <a:pt x="833428" y="1035960"/>
                </a:moveTo>
                <a:cubicBezTo>
                  <a:pt x="893725" y="1051317"/>
                  <a:pt x="950255" y="1066675"/>
                  <a:pt x="1010561" y="1089715"/>
                </a:cubicBezTo>
                <a:cubicBezTo>
                  <a:pt x="938957" y="1208753"/>
                  <a:pt x="874884" y="1323954"/>
                  <a:pt x="814578" y="1442993"/>
                </a:cubicBezTo>
                <a:cubicBezTo>
                  <a:pt x="746739" y="1423789"/>
                  <a:pt x="675135" y="1408432"/>
                  <a:pt x="603529" y="1396912"/>
                </a:cubicBezTo>
                <a:cubicBezTo>
                  <a:pt x="675135" y="1274037"/>
                  <a:pt x="750514" y="1154999"/>
                  <a:pt x="833428" y="1035960"/>
                </a:cubicBezTo>
                <a:close/>
                <a:moveTo>
                  <a:pt x="5396703" y="1021920"/>
                </a:moveTo>
                <a:lnTo>
                  <a:pt x="5525800" y="1068027"/>
                </a:lnTo>
                <a:lnTo>
                  <a:pt x="5525800" y="1301744"/>
                </a:lnTo>
                <a:lnTo>
                  <a:pt x="5423656" y="1267233"/>
                </a:lnTo>
                <a:cubicBezTo>
                  <a:pt x="5374563" y="1251377"/>
                  <a:pt x="5325470" y="1236453"/>
                  <a:pt x="5277338" y="1223394"/>
                </a:cubicBezTo>
                <a:cubicBezTo>
                  <a:pt x="5319697" y="1156236"/>
                  <a:pt x="5362046" y="1089078"/>
                  <a:pt x="5396703" y="1021920"/>
                </a:cubicBezTo>
                <a:close/>
                <a:moveTo>
                  <a:pt x="1863492" y="1021920"/>
                </a:moveTo>
                <a:cubicBezTo>
                  <a:pt x="1897027" y="1089078"/>
                  <a:pt x="1934284" y="1156236"/>
                  <a:pt x="1979003" y="1223394"/>
                </a:cubicBezTo>
                <a:cubicBezTo>
                  <a:pt x="1882121" y="1249511"/>
                  <a:pt x="1788961" y="1283090"/>
                  <a:pt x="1692087" y="1316669"/>
                </a:cubicBezTo>
                <a:cubicBezTo>
                  <a:pt x="1643646" y="1256973"/>
                  <a:pt x="1598927" y="1201008"/>
                  <a:pt x="1557940" y="1141312"/>
                </a:cubicBezTo>
                <a:cubicBezTo>
                  <a:pt x="1658544" y="1096540"/>
                  <a:pt x="1759157" y="1059230"/>
                  <a:pt x="1863492" y="1021920"/>
                </a:cubicBezTo>
                <a:close/>
                <a:moveTo>
                  <a:pt x="3974707" y="1007889"/>
                </a:moveTo>
                <a:cubicBezTo>
                  <a:pt x="4070785" y="1011735"/>
                  <a:pt x="4166862" y="1023264"/>
                  <a:pt x="4266785" y="1034802"/>
                </a:cubicBezTo>
                <a:cubicBezTo>
                  <a:pt x="4247565" y="1119404"/>
                  <a:pt x="4228353" y="1203997"/>
                  <a:pt x="4209141" y="1288598"/>
                </a:cubicBezTo>
                <a:cubicBezTo>
                  <a:pt x="4120746" y="1280906"/>
                  <a:pt x="4032351" y="1273215"/>
                  <a:pt x="3943966" y="1269368"/>
                </a:cubicBezTo>
                <a:cubicBezTo>
                  <a:pt x="3955495" y="1184776"/>
                  <a:pt x="3963178" y="1096328"/>
                  <a:pt x="3974707" y="1007889"/>
                </a:cubicBezTo>
                <a:close/>
                <a:moveTo>
                  <a:pt x="3281625" y="1007889"/>
                </a:moveTo>
                <a:cubicBezTo>
                  <a:pt x="3293154" y="1096328"/>
                  <a:pt x="3300846" y="1184776"/>
                  <a:pt x="3312375" y="1269368"/>
                </a:cubicBezTo>
                <a:cubicBezTo>
                  <a:pt x="3223981" y="1273215"/>
                  <a:pt x="3135595" y="1280906"/>
                  <a:pt x="3047200" y="1288598"/>
                </a:cubicBezTo>
                <a:cubicBezTo>
                  <a:pt x="3027988" y="1203997"/>
                  <a:pt x="3008767" y="1119404"/>
                  <a:pt x="2989555" y="1034802"/>
                </a:cubicBezTo>
                <a:cubicBezTo>
                  <a:pt x="3089479" y="1023264"/>
                  <a:pt x="3185547" y="1015581"/>
                  <a:pt x="3281625" y="1007889"/>
                </a:cubicBezTo>
                <a:close/>
                <a:moveTo>
                  <a:pt x="3649226" y="993849"/>
                </a:moveTo>
                <a:cubicBezTo>
                  <a:pt x="3741563" y="993849"/>
                  <a:pt x="3833901" y="997607"/>
                  <a:pt x="3929935" y="1001356"/>
                </a:cubicBezTo>
                <a:cubicBezTo>
                  <a:pt x="3922543" y="1091501"/>
                  <a:pt x="3911465" y="1174140"/>
                  <a:pt x="3904083" y="1260527"/>
                </a:cubicBezTo>
                <a:cubicBezTo>
                  <a:pt x="3819128" y="1253012"/>
                  <a:pt x="3734172" y="1253012"/>
                  <a:pt x="3649226" y="1253012"/>
                </a:cubicBezTo>
                <a:cubicBezTo>
                  <a:pt x="3649226" y="1166625"/>
                  <a:pt x="3649226" y="1083995"/>
                  <a:pt x="3649226" y="993849"/>
                </a:cubicBezTo>
                <a:close/>
                <a:moveTo>
                  <a:pt x="3617327" y="993849"/>
                </a:moveTo>
                <a:cubicBezTo>
                  <a:pt x="3617327" y="1083995"/>
                  <a:pt x="3617327" y="1166625"/>
                  <a:pt x="3621155" y="1253012"/>
                </a:cubicBezTo>
                <a:cubicBezTo>
                  <a:pt x="3533114" y="1253012"/>
                  <a:pt x="3441245" y="1256770"/>
                  <a:pt x="3353204" y="1260527"/>
                </a:cubicBezTo>
                <a:cubicBezTo>
                  <a:pt x="3345547" y="1174140"/>
                  <a:pt x="3334063" y="1091501"/>
                  <a:pt x="3326406" y="1001356"/>
                </a:cubicBezTo>
                <a:cubicBezTo>
                  <a:pt x="3422103" y="997607"/>
                  <a:pt x="3521629" y="993849"/>
                  <a:pt x="3617327" y="993849"/>
                </a:cubicBezTo>
                <a:close/>
                <a:moveTo>
                  <a:pt x="5052505" y="909637"/>
                </a:moveTo>
                <a:cubicBezTo>
                  <a:pt x="5154268" y="940130"/>
                  <a:pt x="5256022" y="970632"/>
                  <a:pt x="5361551" y="1008747"/>
                </a:cubicBezTo>
                <a:cubicBezTo>
                  <a:pt x="5323861" y="1077364"/>
                  <a:pt x="5286179" y="1149800"/>
                  <a:pt x="5244723" y="1218417"/>
                </a:cubicBezTo>
                <a:cubicBezTo>
                  <a:pt x="5146727" y="1187914"/>
                  <a:pt x="5052505" y="1161232"/>
                  <a:pt x="4954518" y="1138359"/>
                </a:cubicBezTo>
                <a:cubicBezTo>
                  <a:pt x="4992209" y="1062121"/>
                  <a:pt x="5022357" y="985875"/>
                  <a:pt x="5052505" y="909637"/>
                </a:cubicBezTo>
                <a:close/>
                <a:moveTo>
                  <a:pt x="2220757" y="909637"/>
                </a:moveTo>
                <a:cubicBezTo>
                  <a:pt x="2251189" y="985875"/>
                  <a:pt x="2281629" y="1062121"/>
                  <a:pt x="2315863" y="1138359"/>
                </a:cubicBezTo>
                <a:cubicBezTo>
                  <a:pt x="2220757" y="1161232"/>
                  <a:pt x="2121859" y="1187914"/>
                  <a:pt x="2026754" y="1218417"/>
                </a:cubicBezTo>
                <a:cubicBezTo>
                  <a:pt x="1984909" y="1149800"/>
                  <a:pt x="1943063" y="1077364"/>
                  <a:pt x="1908830" y="1008747"/>
                </a:cubicBezTo>
                <a:cubicBezTo>
                  <a:pt x="2011539" y="970632"/>
                  <a:pt x="2118049" y="940130"/>
                  <a:pt x="2220757" y="909637"/>
                </a:cubicBezTo>
                <a:close/>
                <a:moveTo>
                  <a:pt x="4702994" y="811393"/>
                </a:moveTo>
                <a:cubicBezTo>
                  <a:pt x="4804305" y="833982"/>
                  <a:pt x="4909366" y="860347"/>
                  <a:pt x="5010669" y="890469"/>
                </a:cubicBezTo>
                <a:cubicBezTo>
                  <a:pt x="4984401" y="965779"/>
                  <a:pt x="4950637" y="1044854"/>
                  <a:pt x="4920621" y="1120173"/>
                </a:cubicBezTo>
                <a:cubicBezTo>
                  <a:pt x="4823067" y="1097575"/>
                  <a:pt x="4729261" y="1074985"/>
                  <a:pt x="4631707" y="1059920"/>
                </a:cubicBezTo>
                <a:cubicBezTo>
                  <a:pt x="4657975" y="977078"/>
                  <a:pt x="4680485" y="894235"/>
                  <a:pt x="4702994" y="811393"/>
                </a:cubicBezTo>
                <a:close/>
                <a:moveTo>
                  <a:pt x="2567387" y="811393"/>
                </a:moveTo>
                <a:cubicBezTo>
                  <a:pt x="2586139" y="894235"/>
                  <a:pt x="2612406" y="977078"/>
                  <a:pt x="2638673" y="1059920"/>
                </a:cubicBezTo>
                <a:cubicBezTo>
                  <a:pt x="2541119" y="1074985"/>
                  <a:pt x="2447314" y="1097575"/>
                  <a:pt x="2349760" y="1120173"/>
                </a:cubicBezTo>
                <a:cubicBezTo>
                  <a:pt x="2315995" y="1044854"/>
                  <a:pt x="2285979" y="965779"/>
                  <a:pt x="2259712" y="890469"/>
                </a:cubicBezTo>
                <a:cubicBezTo>
                  <a:pt x="2361015" y="860347"/>
                  <a:pt x="2462326" y="833982"/>
                  <a:pt x="2567387" y="811393"/>
                </a:cubicBezTo>
                <a:close/>
                <a:moveTo>
                  <a:pt x="5508731" y="783322"/>
                </a:moveTo>
                <a:lnTo>
                  <a:pt x="5525800" y="791544"/>
                </a:lnTo>
                <a:lnTo>
                  <a:pt x="5525800" y="1033253"/>
                </a:lnTo>
                <a:lnTo>
                  <a:pt x="5417693" y="991489"/>
                </a:lnTo>
                <a:cubicBezTo>
                  <a:pt x="5451837" y="923358"/>
                  <a:pt x="5482181" y="855228"/>
                  <a:pt x="5508731" y="783322"/>
                </a:cubicBezTo>
                <a:close/>
                <a:moveTo>
                  <a:pt x="1755567" y="783322"/>
                </a:moveTo>
                <a:cubicBezTo>
                  <a:pt x="1786644" y="855228"/>
                  <a:pt x="1817721" y="923358"/>
                  <a:pt x="1852688" y="991489"/>
                </a:cubicBezTo>
                <a:cubicBezTo>
                  <a:pt x="1743915" y="1029338"/>
                  <a:pt x="1639022" y="1070971"/>
                  <a:pt x="1530249" y="1120173"/>
                </a:cubicBezTo>
                <a:cubicBezTo>
                  <a:pt x="1487510" y="1059611"/>
                  <a:pt x="1452552" y="999057"/>
                  <a:pt x="1417585" y="942287"/>
                </a:cubicBezTo>
                <a:cubicBezTo>
                  <a:pt x="1530249" y="885509"/>
                  <a:pt x="1642904" y="832524"/>
                  <a:pt x="1755567" y="783322"/>
                </a:cubicBezTo>
                <a:close/>
                <a:moveTo>
                  <a:pt x="4341441" y="755251"/>
                </a:moveTo>
                <a:cubicBezTo>
                  <a:pt x="4450144" y="770494"/>
                  <a:pt x="4554965" y="789555"/>
                  <a:pt x="4659778" y="812428"/>
                </a:cubicBezTo>
                <a:cubicBezTo>
                  <a:pt x="4640371" y="896295"/>
                  <a:pt x="4617075" y="980163"/>
                  <a:pt x="4589897" y="1064031"/>
                </a:cubicBezTo>
                <a:cubicBezTo>
                  <a:pt x="4492847" y="1044969"/>
                  <a:pt x="4391915" y="1029718"/>
                  <a:pt x="4294857" y="1018287"/>
                </a:cubicBezTo>
                <a:cubicBezTo>
                  <a:pt x="4310391" y="934419"/>
                  <a:pt x="4329797" y="846740"/>
                  <a:pt x="4341441" y="755251"/>
                </a:cubicBezTo>
                <a:close/>
                <a:moveTo>
                  <a:pt x="2913477" y="755251"/>
                </a:moveTo>
                <a:cubicBezTo>
                  <a:pt x="2928250" y="846740"/>
                  <a:pt x="2943024" y="934419"/>
                  <a:pt x="2961493" y="1018287"/>
                </a:cubicBezTo>
                <a:cubicBezTo>
                  <a:pt x="2865460" y="1029718"/>
                  <a:pt x="2773122" y="1044969"/>
                  <a:pt x="2680775" y="1064031"/>
                </a:cubicBezTo>
                <a:cubicBezTo>
                  <a:pt x="2654923" y="980163"/>
                  <a:pt x="2632759" y="896295"/>
                  <a:pt x="2610603" y="812428"/>
                </a:cubicBezTo>
                <a:cubicBezTo>
                  <a:pt x="2714018" y="789555"/>
                  <a:pt x="2813747" y="770494"/>
                  <a:pt x="2913477" y="755251"/>
                </a:cubicBezTo>
                <a:close/>
                <a:moveTo>
                  <a:pt x="5525800" y="734652"/>
                </a:moveTo>
                <a:lnTo>
                  <a:pt x="5525800" y="765976"/>
                </a:lnTo>
                <a:lnTo>
                  <a:pt x="5515936" y="761263"/>
                </a:lnTo>
                <a:close/>
                <a:moveTo>
                  <a:pt x="3998534" y="713140"/>
                </a:moveTo>
                <a:cubicBezTo>
                  <a:pt x="4100721" y="720700"/>
                  <a:pt x="4202907" y="732034"/>
                  <a:pt x="4308887" y="747144"/>
                </a:cubicBezTo>
                <a:cubicBezTo>
                  <a:pt x="4293751" y="834062"/>
                  <a:pt x="4278607" y="924755"/>
                  <a:pt x="4263470" y="1007889"/>
                </a:cubicBezTo>
                <a:cubicBezTo>
                  <a:pt x="4165059" y="996555"/>
                  <a:pt x="4070439" y="988996"/>
                  <a:pt x="3972037" y="981436"/>
                </a:cubicBezTo>
                <a:cubicBezTo>
                  <a:pt x="3983389" y="894518"/>
                  <a:pt x="3990957" y="803834"/>
                  <a:pt x="3998534" y="713140"/>
                </a:cubicBezTo>
                <a:close/>
                <a:moveTo>
                  <a:pt x="3257807" y="713140"/>
                </a:moveTo>
                <a:cubicBezTo>
                  <a:pt x="3265375" y="803834"/>
                  <a:pt x="3272952" y="894518"/>
                  <a:pt x="3284304" y="985211"/>
                </a:cubicBezTo>
                <a:cubicBezTo>
                  <a:pt x="3185901" y="988996"/>
                  <a:pt x="3091273" y="1000330"/>
                  <a:pt x="2992871" y="1007889"/>
                </a:cubicBezTo>
                <a:cubicBezTo>
                  <a:pt x="2977735" y="924755"/>
                  <a:pt x="2962589" y="837837"/>
                  <a:pt x="2947453" y="747144"/>
                </a:cubicBezTo>
                <a:cubicBezTo>
                  <a:pt x="3049640" y="732034"/>
                  <a:pt x="3155620" y="720700"/>
                  <a:pt x="3257807" y="713140"/>
                </a:cubicBezTo>
                <a:close/>
                <a:moveTo>
                  <a:pt x="3649226" y="699109"/>
                </a:moveTo>
                <a:cubicBezTo>
                  <a:pt x="3754657" y="702849"/>
                  <a:pt x="3856331" y="706589"/>
                  <a:pt x="3958006" y="710338"/>
                </a:cubicBezTo>
                <a:cubicBezTo>
                  <a:pt x="3950473" y="803904"/>
                  <a:pt x="3942940" y="889991"/>
                  <a:pt x="3935407" y="979818"/>
                </a:cubicBezTo>
                <a:cubicBezTo>
                  <a:pt x="3841275" y="972330"/>
                  <a:pt x="3743367" y="972330"/>
                  <a:pt x="3649226" y="972330"/>
                </a:cubicBezTo>
                <a:cubicBezTo>
                  <a:pt x="3649226" y="882503"/>
                  <a:pt x="3649226" y="792676"/>
                  <a:pt x="3649226" y="699109"/>
                </a:cubicBezTo>
                <a:close/>
                <a:moveTo>
                  <a:pt x="3607115" y="699109"/>
                </a:moveTo>
                <a:cubicBezTo>
                  <a:pt x="3607115" y="792676"/>
                  <a:pt x="3607115" y="882503"/>
                  <a:pt x="3607115" y="972330"/>
                </a:cubicBezTo>
                <a:cubicBezTo>
                  <a:pt x="3512973" y="972330"/>
                  <a:pt x="3415066" y="972330"/>
                  <a:pt x="3320925" y="979818"/>
                </a:cubicBezTo>
                <a:cubicBezTo>
                  <a:pt x="3309634" y="893731"/>
                  <a:pt x="3302101" y="803904"/>
                  <a:pt x="3298335" y="710338"/>
                </a:cubicBezTo>
                <a:cubicBezTo>
                  <a:pt x="3400009" y="706589"/>
                  <a:pt x="3501675" y="702849"/>
                  <a:pt x="3607115" y="699109"/>
                </a:cubicBezTo>
                <a:close/>
                <a:moveTo>
                  <a:pt x="5142881" y="628928"/>
                </a:moveTo>
                <a:cubicBezTo>
                  <a:pt x="5253201" y="670093"/>
                  <a:pt x="5363523" y="711266"/>
                  <a:pt x="5473835" y="756179"/>
                </a:cubicBezTo>
                <a:cubicBezTo>
                  <a:pt x="5447205" y="827290"/>
                  <a:pt x="5416773" y="898408"/>
                  <a:pt x="5382539" y="965779"/>
                </a:cubicBezTo>
                <a:cubicBezTo>
                  <a:pt x="5276029" y="928345"/>
                  <a:pt x="5173312" y="894660"/>
                  <a:pt x="5066802" y="864723"/>
                </a:cubicBezTo>
                <a:cubicBezTo>
                  <a:pt x="5097233" y="786125"/>
                  <a:pt x="5120061" y="711266"/>
                  <a:pt x="5142881" y="628928"/>
                </a:cubicBezTo>
                <a:close/>
                <a:moveTo>
                  <a:pt x="2130621" y="628928"/>
                </a:moveTo>
                <a:cubicBezTo>
                  <a:pt x="2153661" y="711266"/>
                  <a:pt x="2176701" y="786125"/>
                  <a:pt x="2203579" y="864723"/>
                </a:cubicBezTo>
                <a:cubicBezTo>
                  <a:pt x="2099898" y="894660"/>
                  <a:pt x="1992380" y="928345"/>
                  <a:pt x="1888707" y="965779"/>
                </a:cubicBezTo>
                <a:cubicBezTo>
                  <a:pt x="1854147" y="898408"/>
                  <a:pt x="1823424" y="827290"/>
                  <a:pt x="1796546" y="756179"/>
                </a:cubicBezTo>
                <a:cubicBezTo>
                  <a:pt x="1907902" y="711266"/>
                  <a:pt x="2019266" y="670093"/>
                  <a:pt x="2130621" y="628928"/>
                </a:cubicBezTo>
                <a:close/>
                <a:moveTo>
                  <a:pt x="1673185" y="544715"/>
                </a:moveTo>
                <a:cubicBezTo>
                  <a:pt x="1691858" y="618186"/>
                  <a:pt x="1714261" y="691656"/>
                  <a:pt x="1740405" y="761263"/>
                </a:cubicBezTo>
                <a:cubicBezTo>
                  <a:pt x="1632109" y="811534"/>
                  <a:pt x="1523821" y="865669"/>
                  <a:pt x="1415525" y="923677"/>
                </a:cubicBezTo>
                <a:cubicBezTo>
                  <a:pt x="1385651" y="865669"/>
                  <a:pt x="1355776" y="803798"/>
                  <a:pt x="1333372" y="741927"/>
                </a:cubicBezTo>
                <a:cubicBezTo>
                  <a:pt x="1449131" y="672320"/>
                  <a:pt x="1561158" y="606586"/>
                  <a:pt x="1673185" y="544715"/>
                </a:cubicBezTo>
                <a:close/>
                <a:moveTo>
                  <a:pt x="4771655" y="516644"/>
                </a:moveTo>
                <a:cubicBezTo>
                  <a:pt x="4879395" y="546581"/>
                  <a:pt x="4987143" y="580266"/>
                  <a:pt x="5094881" y="617699"/>
                </a:cubicBezTo>
                <a:cubicBezTo>
                  <a:pt x="5072593" y="696298"/>
                  <a:pt x="5050295" y="774896"/>
                  <a:pt x="5024293" y="853495"/>
                </a:cubicBezTo>
                <a:cubicBezTo>
                  <a:pt x="4920267" y="823550"/>
                  <a:pt x="4816233" y="797353"/>
                  <a:pt x="4715920" y="771148"/>
                </a:cubicBezTo>
                <a:cubicBezTo>
                  <a:pt x="4734495" y="688809"/>
                  <a:pt x="4753071" y="602722"/>
                  <a:pt x="4771655" y="516644"/>
                </a:cubicBezTo>
                <a:close/>
                <a:moveTo>
                  <a:pt x="2498725" y="516644"/>
                </a:moveTo>
                <a:cubicBezTo>
                  <a:pt x="2517310" y="602722"/>
                  <a:pt x="2532172" y="688809"/>
                  <a:pt x="2554461" y="771148"/>
                </a:cubicBezTo>
                <a:cubicBezTo>
                  <a:pt x="2450435" y="797353"/>
                  <a:pt x="2350122" y="823550"/>
                  <a:pt x="2246087" y="853495"/>
                </a:cubicBezTo>
                <a:cubicBezTo>
                  <a:pt x="2220085" y="774896"/>
                  <a:pt x="2197788" y="696298"/>
                  <a:pt x="2175499" y="617699"/>
                </a:cubicBezTo>
                <a:cubicBezTo>
                  <a:pt x="2283238" y="580266"/>
                  <a:pt x="2390987" y="546581"/>
                  <a:pt x="2498725" y="516644"/>
                </a:cubicBezTo>
                <a:close/>
                <a:moveTo>
                  <a:pt x="4388617" y="432432"/>
                </a:moveTo>
                <a:cubicBezTo>
                  <a:pt x="4497719" y="451785"/>
                  <a:pt x="4606819" y="475020"/>
                  <a:pt x="4715920" y="502127"/>
                </a:cubicBezTo>
                <a:cubicBezTo>
                  <a:pt x="4700872" y="595048"/>
                  <a:pt x="4682058" y="684097"/>
                  <a:pt x="4663253" y="769282"/>
                </a:cubicBezTo>
                <a:cubicBezTo>
                  <a:pt x="4557909" y="746047"/>
                  <a:pt x="4456341" y="726694"/>
                  <a:pt x="4350999" y="711204"/>
                </a:cubicBezTo>
                <a:cubicBezTo>
                  <a:pt x="4366046" y="618274"/>
                  <a:pt x="4377337" y="525353"/>
                  <a:pt x="4388617" y="432432"/>
                </a:cubicBezTo>
                <a:close/>
                <a:moveTo>
                  <a:pt x="2867723" y="432432"/>
                </a:moveTo>
                <a:cubicBezTo>
                  <a:pt x="2879005" y="525353"/>
                  <a:pt x="2894052" y="618274"/>
                  <a:pt x="2905343" y="711204"/>
                </a:cubicBezTo>
                <a:cubicBezTo>
                  <a:pt x="2803766" y="726694"/>
                  <a:pt x="2698431" y="746047"/>
                  <a:pt x="2596855" y="769282"/>
                </a:cubicBezTo>
                <a:cubicBezTo>
                  <a:pt x="2574283" y="684097"/>
                  <a:pt x="2559226" y="595048"/>
                  <a:pt x="2540421" y="502127"/>
                </a:cubicBezTo>
                <a:cubicBezTo>
                  <a:pt x="2649521" y="475020"/>
                  <a:pt x="2758622" y="451785"/>
                  <a:pt x="2867723" y="432432"/>
                </a:cubicBezTo>
                <a:close/>
                <a:moveTo>
                  <a:pt x="4019178" y="390330"/>
                </a:moveTo>
                <a:cubicBezTo>
                  <a:pt x="4129782" y="397765"/>
                  <a:pt x="4240395" y="412645"/>
                  <a:pt x="4350999" y="431247"/>
                </a:cubicBezTo>
                <a:cubicBezTo>
                  <a:pt x="4339557" y="520534"/>
                  <a:pt x="4328117" y="613544"/>
                  <a:pt x="4312857" y="699109"/>
                </a:cubicBezTo>
                <a:cubicBezTo>
                  <a:pt x="4209875" y="684230"/>
                  <a:pt x="4103081" y="673063"/>
                  <a:pt x="4000107" y="665628"/>
                </a:cubicBezTo>
                <a:cubicBezTo>
                  <a:pt x="4007737" y="576340"/>
                  <a:pt x="4011548" y="483330"/>
                  <a:pt x="4019178" y="390330"/>
                </a:cubicBezTo>
                <a:close/>
                <a:moveTo>
                  <a:pt x="3237163" y="390330"/>
                </a:moveTo>
                <a:cubicBezTo>
                  <a:pt x="3240973" y="482225"/>
                  <a:pt x="3248603" y="574121"/>
                  <a:pt x="3256233" y="662348"/>
                </a:cubicBezTo>
                <a:cubicBezTo>
                  <a:pt x="3149440" y="673373"/>
                  <a:pt x="3046457" y="684406"/>
                  <a:pt x="2939664" y="699109"/>
                </a:cubicBezTo>
                <a:cubicBezTo>
                  <a:pt x="2928224" y="610883"/>
                  <a:pt x="2916783" y="522665"/>
                  <a:pt x="2905343" y="430760"/>
                </a:cubicBezTo>
                <a:cubicBezTo>
                  <a:pt x="3015946" y="412380"/>
                  <a:pt x="3126559" y="397676"/>
                  <a:pt x="3237163" y="390330"/>
                </a:cubicBezTo>
                <a:close/>
                <a:moveTo>
                  <a:pt x="5203417" y="362259"/>
                </a:moveTo>
                <a:cubicBezTo>
                  <a:pt x="5261429" y="385458"/>
                  <a:pt x="5318505" y="410594"/>
                  <a:pt x="5375114" y="437179"/>
                </a:cubicBezTo>
                <a:lnTo>
                  <a:pt x="5525800" y="511785"/>
                </a:lnTo>
                <a:lnTo>
                  <a:pt x="5525800" y="580369"/>
                </a:lnTo>
                <a:lnTo>
                  <a:pt x="5476637" y="741220"/>
                </a:lnTo>
                <a:cubicBezTo>
                  <a:pt x="5368093" y="690949"/>
                  <a:pt x="5259559" y="648414"/>
                  <a:pt x="5151015" y="609742"/>
                </a:cubicBezTo>
                <a:cubicBezTo>
                  <a:pt x="5169731" y="528536"/>
                  <a:pt x="5188439" y="443465"/>
                  <a:pt x="5203417" y="362259"/>
                </a:cubicBezTo>
                <a:close/>
                <a:moveTo>
                  <a:pt x="3649226" y="362259"/>
                </a:moveTo>
                <a:cubicBezTo>
                  <a:pt x="3764065" y="362259"/>
                  <a:pt x="3875066" y="366166"/>
                  <a:pt x="3986077" y="377890"/>
                </a:cubicBezTo>
                <a:cubicBezTo>
                  <a:pt x="3978420" y="475603"/>
                  <a:pt x="3974592" y="573325"/>
                  <a:pt x="3966935" y="671039"/>
                </a:cubicBezTo>
                <a:cubicBezTo>
                  <a:pt x="3859753" y="663223"/>
                  <a:pt x="3756408" y="659306"/>
                  <a:pt x="3649226" y="659306"/>
                </a:cubicBezTo>
                <a:cubicBezTo>
                  <a:pt x="3649226" y="561593"/>
                  <a:pt x="3649226" y="463880"/>
                  <a:pt x="3649226" y="362259"/>
                </a:cubicBezTo>
                <a:close/>
                <a:moveTo>
                  <a:pt x="3603287" y="362259"/>
                </a:moveTo>
                <a:cubicBezTo>
                  <a:pt x="3603287" y="463880"/>
                  <a:pt x="3603287" y="561593"/>
                  <a:pt x="3607115" y="659306"/>
                </a:cubicBezTo>
                <a:cubicBezTo>
                  <a:pt x="3499933" y="659306"/>
                  <a:pt x="3392751" y="663223"/>
                  <a:pt x="3289405" y="671039"/>
                </a:cubicBezTo>
                <a:cubicBezTo>
                  <a:pt x="3281749" y="573325"/>
                  <a:pt x="3277921" y="475603"/>
                  <a:pt x="3270264" y="377890"/>
                </a:cubicBezTo>
                <a:cubicBezTo>
                  <a:pt x="3381275" y="366166"/>
                  <a:pt x="3492276" y="362259"/>
                  <a:pt x="3603287" y="362259"/>
                </a:cubicBezTo>
                <a:close/>
                <a:moveTo>
                  <a:pt x="2063215" y="362259"/>
                </a:moveTo>
                <a:cubicBezTo>
                  <a:pt x="2081932" y="443465"/>
                  <a:pt x="2100641" y="528536"/>
                  <a:pt x="2119357" y="609742"/>
                </a:cubicBezTo>
                <a:cubicBezTo>
                  <a:pt x="2010814" y="648414"/>
                  <a:pt x="1902279" y="690949"/>
                  <a:pt x="1793735" y="741220"/>
                </a:cubicBezTo>
                <a:cubicBezTo>
                  <a:pt x="1767538" y="667750"/>
                  <a:pt x="1745082" y="594270"/>
                  <a:pt x="1726365" y="520800"/>
                </a:cubicBezTo>
                <a:cubicBezTo>
                  <a:pt x="1838648" y="462801"/>
                  <a:pt x="1950932" y="408657"/>
                  <a:pt x="2063215" y="362259"/>
                </a:cubicBezTo>
                <a:close/>
                <a:moveTo>
                  <a:pt x="1625734" y="306117"/>
                </a:moveTo>
                <a:cubicBezTo>
                  <a:pt x="1636856" y="379508"/>
                  <a:pt x="1651683" y="452908"/>
                  <a:pt x="1670223" y="526308"/>
                </a:cubicBezTo>
                <a:cubicBezTo>
                  <a:pt x="1555287" y="588108"/>
                  <a:pt x="1444065" y="653780"/>
                  <a:pt x="1332842" y="727180"/>
                </a:cubicBezTo>
                <a:cubicBezTo>
                  <a:pt x="1310597" y="665371"/>
                  <a:pt x="1292057" y="607426"/>
                  <a:pt x="1277231" y="545617"/>
                </a:cubicBezTo>
                <a:cubicBezTo>
                  <a:pt x="1395871" y="460635"/>
                  <a:pt x="1510798" y="379508"/>
                  <a:pt x="1625734" y="306117"/>
                </a:cubicBezTo>
                <a:close/>
                <a:moveTo>
                  <a:pt x="4812935" y="221904"/>
                </a:moveTo>
                <a:cubicBezTo>
                  <a:pt x="4924387" y="260576"/>
                  <a:pt x="5035849" y="303111"/>
                  <a:pt x="5151023" y="349510"/>
                </a:cubicBezTo>
                <a:cubicBezTo>
                  <a:pt x="5132448" y="434589"/>
                  <a:pt x="5117586" y="515787"/>
                  <a:pt x="5095297" y="600866"/>
                </a:cubicBezTo>
                <a:cubicBezTo>
                  <a:pt x="4987549" y="562194"/>
                  <a:pt x="4879810" y="527395"/>
                  <a:pt x="4772062" y="496460"/>
                </a:cubicBezTo>
                <a:cubicBezTo>
                  <a:pt x="4786924" y="407517"/>
                  <a:pt x="4801786" y="314710"/>
                  <a:pt x="4812935" y="221904"/>
                </a:cubicBezTo>
                <a:close/>
                <a:moveTo>
                  <a:pt x="2455934" y="221904"/>
                </a:moveTo>
                <a:cubicBezTo>
                  <a:pt x="2467499" y="314710"/>
                  <a:pt x="2482909" y="407517"/>
                  <a:pt x="2498319" y="496460"/>
                </a:cubicBezTo>
                <a:cubicBezTo>
                  <a:pt x="2386583" y="527395"/>
                  <a:pt x="2274848" y="562194"/>
                  <a:pt x="2159267" y="600866"/>
                </a:cubicBezTo>
                <a:cubicBezTo>
                  <a:pt x="2140001" y="515787"/>
                  <a:pt x="2120737" y="434589"/>
                  <a:pt x="2105326" y="349510"/>
                </a:cubicBezTo>
                <a:cubicBezTo>
                  <a:pt x="2220908" y="303111"/>
                  <a:pt x="2340353" y="260576"/>
                  <a:pt x="2455934" y="221904"/>
                </a:cubicBezTo>
                <a:close/>
                <a:moveTo>
                  <a:pt x="4420172" y="123652"/>
                </a:moveTo>
                <a:cubicBezTo>
                  <a:pt x="4540041" y="146047"/>
                  <a:pt x="4656056" y="175912"/>
                  <a:pt x="4772062" y="209509"/>
                </a:cubicBezTo>
                <a:cubicBezTo>
                  <a:pt x="4760462" y="299097"/>
                  <a:pt x="4748863" y="388685"/>
                  <a:pt x="4729527" y="474542"/>
                </a:cubicBezTo>
                <a:cubicBezTo>
                  <a:pt x="4617385" y="444677"/>
                  <a:pt x="4505243" y="422282"/>
                  <a:pt x="4393100" y="403618"/>
                </a:cubicBezTo>
                <a:cubicBezTo>
                  <a:pt x="4404700" y="310290"/>
                  <a:pt x="4412436" y="216971"/>
                  <a:pt x="4420172" y="123652"/>
                </a:cubicBezTo>
                <a:close/>
                <a:moveTo>
                  <a:pt x="2846345" y="123652"/>
                </a:moveTo>
                <a:cubicBezTo>
                  <a:pt x="2854081" y="216971"/>
                  <a:pt x="2865681" y="310290"/>
                  <a:pt x="2877281" y="403618"/>
                </a:cubicBezTo>
                <a:cubicBezTo>
                  <a:pt x="2765138" y="422282"/>
                  <a:pt x="2649133" y="444677"/>
                  <a:pt x="2536991" y="474542"/>
                </a:cubicBezTo>
                <a:cubicBezTo>
                  <a:pt x="2521518" y="388685"/>
                  <a:pt x="2509919" y="299097"/>
                  <a:pt x="2498319" y="209509"/>
                </a:cubicBezTo>
                <a:cubicBezTo>
                  <a:pt x="2614325" y="175912"/>
                  <a:pt x="2730339" y="146047"/>
                  <a:pt x="2846345" y="123652"/>
                </a:cubicBezTo>
                <a:close/>
                <a:moveTo>
                  <a:pt x="5245315" y="95581"/>
                </a:moveTo>
                <a:cubicBezTo>
                  <a:pt x="5304454" y="123846"/>
                  <a:pt x="5363593" y="153997"/>
                  <a:pt x="5422732" y="185561"/>
                </a:cubicBezTo>
                <a:lnTo>
                  <a:pt x="5525800" y="242761"/>
                </a:lnTo>
                <a:lnTo>
                  <a:pt x="5525800" y="488546"/>
                </a:lnTo>
                <a:lnTo>
                  <a:pt x="5382191" y="417810"/>
                </a:lnTo>
                <a:cubicBezTo>
                  <a:pt x="5324482" y="391428"/>
                  <a:pt x="5266296" y="366931"/>
                  <a:pt x="5207157" y="344320"/>
                </a:cubicBezTo>
                <a:cubicBezTo>
                  <a:pt x="5222417" y="261407"/>
                  <a:pt x="5237685" y="178494"/>
                  <a:pt x="5245315" y="95581"/>
                </a:cubicBezTo>
                <a:close/>
                <a:moveTo>
                  <a:pt x="2028540" y="95581"/>
                </a:moveTo>
                <a:cubicBezTo>
                  <a:pt x="2036241" y="178494"/>
                  <a:pt x="2047805" y="261407"/>
                  <a:pt x="2063215" y="344320"/>
                </a:cubicBezTo>
                <a:cubicBezTo>
                  <a:pt x="1947625" y="389543"/>
                  <a:pt x="1832044" y="442307"/>
                  <a:pt x="1712608" y="502613"/>
                </a:cubicBezTo>
                <a:cubicBezTo>
                  <a:pt x="1697189" y="430999"/>
                  <a:pt x="1681779" y="359394"/>
                  <a:pt x="1670223" y="284023"/>
                </a:cubicBezTo>
                <a:cubicBezTo>
                  <a:pt x="1789659" y="216184"/>
                  <a:pt x="1909104" y="152112"/>
                  <a:pt x="2028540" y="95581"/>
                </a:cubicBezTo>
                <a:close/>
                <a:moveTo>
                  <a:pt x="3213229" y="67510"/>
                </a:moveTo>
                <a:cubicBezTo>
                  <a:pt x="3220691" y="165913"/>
                  <a:pt x="3224431" y="264316"/>
                  <a:pt x="3228162" y="362727"/>
                </a:cubicBezTo>
                <a:cubicBezTo>
                  <a:pt x="3119910" y="370295"/>
                  <a:pt x="3011658" y="385432"/>
                  <a:pt x="2903397" y="404361"/>
                </a:cubicBezTo>
                <a:cubicBezTo>
                  <a:pt x="2892205" y="313526"/>
                  <a:pt x="2884734" y="215114"/>
                  <a:pt x="2877272" y="120495"/>
                </a:cubicBezTo>
                <a:cubicBezTo>
                  <a:pt x="2989255" y="97782"/>
                  <a:pt x="3101247" y="78862"/>
                  <a:pt x="3213229" y="67510"/>
                </a:cubicBezTo>
                <a:close/>
                <a:moveTo>
                  <a:pt x="4042952" y="53479"/>
                </a:moveTo>
                <a:cubicBezTo>
                  <a:pt x="4153759" y="69075"/>
                  <a:pt x="4268262" y="84671"/>
                  <a:pt x="4379069" y="108056"/>
                </a:cubicBezTo>
                <a:cubicBezTo>
                  <a:pt x="4371687" y="209429"/>
                  <a:pt x="4360600" y="306895"/>
                  <a:pt x="4353217" y="404369"/>
                </a:cubicBezTo>
                <a:cubicBezTo>
                  <a:pt x="4246097" y="384875"/>
                  <a:pt x="4135290" y="369279"/>
                  <a:pt x="4028179" y="357582"/>
                </a:cubicBezTo>
                <a:cubicBezTo>
                  <a:pt x="4035561" y="260116"/>
                  <a:pt x="4039257" y="158743"/>
                  <a:pt x="4042952" y="53479"/>
                </a:cubicBezTo>
                <a:close/>
                <a:moveTo>
                  <a:pt x="3653081" y="39439"/>
                </a:moveTo>
                <a:cubicBezTo>
                  <a:pt x="3768759" y="39439"/>
                  <a:pt x="3884438" y="43205"/>
                  <a:pt x="4000117" y="54495"/>
                </a:cubicBezTo>
                <a:cubicBezTo>
                  <a:pt x="3996262" y="156170"/>
                  <a:pt x="3992407" y="254077"/>
                  <a:pt x="3988543" y="348219"/>
                </a:cubicBezTo>
                <a:cubicBezTo>
                  <a:pt x="3876728" y="340686"/>
                  <a:pt x="3764905" y="336920"/>
                  <a:pt x="3649226" y="336920"/>
                </a:cubicBezTo>
                <a:cubicBezTo>
                  <a:pt x="3653081" y="239012"/>
                  <a:pt x="3653081" y="141104"/>
                  <a:pt x="3653081" y="39439"/>
                </a:cubicBezTo>
                <a:close/>
                <a:moveTo>
                  <a:pt x="3607124" y="39439"/>
                </a:moveTo>
                <a:cubicBezTo>
                  <a:pt x="3607124" y="144446"/>
                  <a:pt x="3607124" y="245572"/>
                  <a:pt x="3607124" y="346698"/>
                </a:cubicBezTo>
                <a:cubicBezTo>
                  <a:pt x="3495300" y="346698"/>
                  <a:pt x="3383476" y="350588"/>
                  <a:pt x="3271652" y="362259"/>
                </a:cubicBezTo>
                <a:cubicBezTo>
                  <a:pt x="3263943" y="261133"/>
                  <a:pt x="3260088" y="160007"/>
                  <a:pt x="3256233" y="54991"/>
                </a:cubicBezTo>
                <a:cubicBezTo>
                  <a:pt x="3371912" y="47219"/>
                  <a:pt x="3491445" y="39439"/>
                  <a:pt x="3607124" y="39439"/>
                </a:cubicBezTo>
                <a:close/>
                <a:moveTo>
                  <a:pt x="4833555" y="0"/>
                </a:moveTo>
                <a:lnTo>
                  <a:pt x="5030746" y="0"/>
                </a:lnTo>
                <a:lnTo>
                  <a:pt x="5193125" y="71745"/>
                </a:lnTo>
                <a:cubicBezTo>
                  <a:pt x="5185549" y="153305"/>
                  <a:pt x="5174179" y="238579"/>
                  <a:pt x="5159016" y="320148"/>
                </a:cubicBezTo>
                <a:cubicBezTo>
                  <a:pt x="5041543" y="271946"/>
                  <a:pt x="4927853" y="231170"/>
                  <a:pt x="4814163" y="197803"/>
                </a:cubicBezTo>
                <a:close/>
                <a:moveTo>
                  <a:pt x="4427218" y="0"/>
                </a:moveTo>
                <a:lnTo>
                  <a:pt x="4790766" y="0"/>
                </a:lnTo>
                <a:lnTo>
                  <a:pt x="4773061" y="179802"/>
                </a:lnTo>
                <a:cubicBezTo>
                  <a:pt x="4657055" y="146365"/>
                  <a:pt x="4537177" y="116641"/>
                  <a:pt x="4421171" y="90630"/>
                </a:cubicBezTo>
                <a:close/>
                <a:moveTo>
                  <a:pt x="4043356" y="0"/>
                </a:moveTo>
                <a:lnTo>
                  <a:pt x="4393512" y="0"/>
                </a:lnTo>
                <a:lnTo>
                  <a:pt x="4388131" y="81550"/>
                </a:lnTo>
                <a:cubicBezTo>
                  <a:pt x="4274097" y="59385"/>
                  <a:pt x="4160054" y="40915"/>
                  <a:pt x="4042219" y="29837"/>
                </a:cubicBezTo>
                <a:close/>
                <a:moveTo>
                  <a:pt x="3649226" y="0"/>
                </a:moveTo>
                <a:lnTo>
                  <a:pt x="3993197" y="0"/>
                </a:lnTo>
                <a:lnTo>
                  <a:pt x="3992566" y="25408"/>
                </a:lnTo>
                <a:cubicBezTo>
                  <a:pt x="3875605" y="14277"/>
                  <a:pt x="3762411" y="6850"/>
                  <a:pt x="3649226" y="6850"/>
                </a:cubicBezTo>
                <a:close/>
                <a:moveTo>
                  <a:pt x="3263137" y="0"/>
                </a:moveTo>
                <a:lnTo>
                  <a:pt x="3607124" y="0"/>
                </a:lnTo>
                <a:lnTo>
                  <a:pt x="3607124" y="6850"/>
                </a:lnTo>
                <a:cubicBezTo>
                  <a:pt x="3493929" y="6850"/>
                  <a:pt x="3376969" y="14277"/>
                  <a:pt x="3263775" y="25408"/>
                </a:cubicBezTo>
                <a:close/>
                <a:moveTo>
                  <a:pt x="2859676" y="0"/>
                </a:moveTo>
                <a:lnTo>
                  <a:pt x="3213161" y="0"/>
                </a:lnTo>
                <a:lnTo>
                  <a:pt x="3214123" y="38564"/>
                </a:lnTo>
                <a:cubicBezTo>
                  <a:pt x="3098886" y="53762"/>
                  <a:pt x="2983641" y="68969"/>
                  <a:pt x="2864567" y="95581"/>
                </a:cubicBezTo>
                <a:close/>
                <a:moveTo>
                  <a:pt x="2479267" y="0"/>
                </a:moveTo>
                <a:lnTo>
                  <a:pt x="2829347" y="0"/>
                </a:lnTo>
                <a:lnTo>
                  <a:pt x="2835170" y="90630"/>
                </a:lnTo>
                <a:cubicBezTo>
                  <a:pt x="2719730" y="116641"/>
                  <a:pt x="2608021" y="146365"/>
                  <a:pt x="2496312" y="179802"/>
                </a:cubicBezTo>
                <a:close/>
                <a:moveTo>
                  <a:pt x="2239635" y="0"/>
                </a:moveTo>
                <a:lnTo>
                  <a:pt x="2436832" y="0"/>
                </a:lnTo>
                <a:lnTo>
                  <a:pt x="2456217" y="197803"/>
                </a:lnTo>
                <a:cubicBezTo>
                  <a:pt x="2342527" y="231170"/>
                  <a:pt x="2225054" y="271946"/>
                  <a:pt x="2111365" y="320148"/>
                </a:cubicBezTo>
                <a:cubicBezTo>
                  <a:pt x="2096202" y="238579"/>
                  <a:pt x="2084832" y="153305"/>
                  <a:pt x="2077255" y="71745"/>
                </a:cubicBezTo>
                <a:close/>
              </a:path>
            </a:pathLst>
          </a:custGeom>
          <a:solidFill>
            <a:schemeClr val="l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/>
          <p:nvPr/>
        </p:nvSpPr>
        <p:spPr>
          <a:xfrm rot="5400000">
            <a:off x="178640" y="-178640"/>
            <a:ext cx="6858000" cy="7215279"/>
          </a:xfrm>
          <a:prstGeom prst="rect">
            <a:avLst/>
          </a:prstGeom>
          <a:gradFill>
            <a:gsLst>
              <a:gs pos="0">
                <a:srgbClr val="000000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1" y="5949283"/>
            <a:ext cx="9143045" cy="9245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454347" y="1310452"/>
            <a:ext cx="5737834" cy="132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1"/>
          </p:nvPr>
        </p:nvSpPr>
        <p:spPr>
          <a:xfrm>
            <a:off x="454819" y="3068960"/>
            <a:ext cx="333375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>
            <a:off x="2533586" y="2528900"/>
            <a:ext cx="4244400" cy="141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body" idx="1"/>
          </p:nvPr>
        </p:nvSpPr>
        <p:spPr>
          <a:xfrm>
            <a:off x="2534060" y="3969060"/>
            <a:ext cx="2241249" cy="174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body" idx="2"/>
          </p:nvPr>
        </p:nvSpPr>
        <p:spPr>
          <a:xfrm>
            <a:off x="2519772" y="1016733"/>
            <a:ext cx="3312368" cy="141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l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Print friendly)">
  <p:cSld name="Divider slide (Print friendly)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3929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3929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2533586" y="2528900"/>
            <a:ext cx="4244400" cy="141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body" idx="1"/>
          </p:nvPr>
        </p:nvSpPr>
        <p:spPr>
          <a:xfrm>
            <a:off x="2534060" y="3969060"/>
            <a:ext cx="2241249" cy="174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2"/>
          </p:nvPr>
        </p:nvSpPr>
        <p:spPr>
          <a:xfrm>
            <a:off x="2519771" y="1016733"/>
            <a:ext cx="3312000" cy="141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0" y="0"/>
            <a:ext cx="2201317" cy="2714472"/>
          </a:xfrm>
          <a:custGeom>
            <a:avLst/>
            <a:gdLst/>
            <a:ahLst/>
            <a:cxnLst/>
            <a:rect l="l" t="t" r="r" b="b"/>
            <a:pathLst>
              <a:path w="4027599" h="4966483" extrusionOk="0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body" idx="1"/>
          </p:nvPr>
        </p:nvSpPr>
        <p:spPr>
          <a:xfrm>
            <a:off x="445294" y="1628776"/>
            <a:ext cx="8257238" cy="380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cap="none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body" idx="2"/>
          </p:nvPr>
        </p:nvSpPr>
        <p:spPr>
          <a:xfrm>
            <a:off x="440531" y="5625245"/>
            <a:ext cx="8262000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body" idx="3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>
                <a:solidFill>
                  <a:srgbClr val="FF000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F0000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  <a:defRPr>
                <a:solidFill>
                  <a:srgbClr val="FF000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6093296"/>
            <a:ext cx="2201317" cy="7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40531" y="365126"/>
            <a:ext cx="82629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40531" y="1656000"/>
            <a:ext cx="8262938" cy="3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608812" y="6453337"/>
            <a:ext cx="20574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580112" y="6365218"/>
            <a:ext cx="3086100" cy="16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9190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72">
          <p15:clr>
            <a:srgbClr val="F26B43"/>
          </p15:clr>
        </p15:guide>
        <p15:guide id="4" pos="7310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orient="horz" pos="3430">
          <p15:clr>
            <a:srgbClr val="F26B43"/>
          </p15:clr>
        </p15:guide>
        <p15:guide id="8" pos="54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"/>
          <p:cNvSpPr txBox="1">
            <a:spLocks noGrp="1"/>
          </p:cNvSpPr>
          <p:nvPr>
            <p:ph type="title"/>
          </p:nvPr>
        </p:nvSpPr>
        <p:spPr>
          <a:xfrm>
            <a:off x="431800" y="2770122"/>
            <a:ext cx="8280399" cy="119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GB"/>
              <a:t>L’académie de la durabilité SX</a:t>
            </a:r>
            <a:endParaRPr/>
          </a:p>
        </p:txBody>
      </p:sp>
      <p:sp>
        <p:nvSpPr>
          <p:cNvPr id="329" name="Google Shape;329;p27"/>
          <p:cNvSpPr txBox="1">
            <a:spLocks noGrp="1"/>
          </p:cNvSpPr>
          <p:nvPr>
            <p:ph type="body" idx="1"/>
          </p:nvPr>
        </p:nvSpPr>
        <p:spPr>
          <a:xfrm>
            <a:off x="2562858" y="4315537"/>
            <a:ext cx="4018285" cy="173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Changements climatiques (5-8 Ans)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6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435" name="Google Shape;435;p36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/>
              <a:t>NOUS POUVONS PLANTER DES ARBRES</a:t>
            </a:r>
            <a:endParaRPr/>
          </a:p>
        </p:txBody>
      </p:sp>
      <p:sp>
        <p:nvSpPr>
          <p:cNvPr id="436" name="Google Shape;436;p36"/>
          <p:cNvSpPr txBox="1">
            <a:spLocks noGrp="1"/>
          </p:cNvSpPr>
          <p:nvPr>
            <p:ph type="body" idx="3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/>
              <a:t>Si tous les humains de la planète plantaient un arbre cette année, on aurait 7 milliards d’arbres en plus pour protéger notre environnement.</a:t>
            </a:r>
            <a:endParaRPr/>
          </a:p>
        </p:txBody>
      </p:sp>
      <p:pic>
        <p:nvPicPr>
          <p:cNvPr id="437" name="Google Shape;43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556792"/>
            <a:ext cx="7900370" cy="4443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7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444" name="Google Shape;444;p37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/>
              <a:t>PARLONS DU CHANGEMENT CLIMATIQUE</a:t>
            </a:r>
            <a:endParaRPr/>
          </a:p>
        </p:txBody>
      </p:sp>
      <p:sp>
        <p:nvSpPr>
          <p:cNvPr id="445" name="Google Shape;445;p37"/>
          <p:cNvSpPr txBox="1">
            <a:spLocks noGrp="1"/>
          </p:cNvSpPr>
          <p:nvPr>
            <p:ph type="body" idx="1"/>
          </p:nvPr>
        </p:nvSpPr>
        <p:spPr>
          <a:xfrm>
            <a:off x="440531" y="5625245"/>
            <a:ext cx="8262000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/>
          </a:p>
        </p:txBody>
      </p:sp>
      <p:sp>
        <p:nvSpPr>
          <p:cNvPr id="446" name="Google Shape;446;p37"/>
          <p:cNvSpPr txBox="1">
            <a:spLocks noGrp="1"/>
          </p:cNvSpPr>
          <p:nvPr>
            <p:ph type="body" idx="2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/>
              <a:t>Prenez la parole et inspirez les autres pour opérer un changement.</a:t>
            </a:r>
            <a:endParaRPr/>
          </a:p>
        </p:txBody>
      </p:sp>
      <p:pic>
        <p:nvPicPr>
          <p:cNvPr id="8" name="Picture 2" descr="woman holding Save Our Future signage">
            <a:extLst>
              <a:ext uri="{FF2B5EF4-FFF2-40B4-BE49-F238E27FC236}">
                <a16:creationId xmlns:a16="http://schemas.microsoft.com/office/drawing/2014/main" id="{6B901CE7-E76F-4245-B92C-C47E45CAD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6" b="25434"/>
          <a:stretch/>
        </p:blipFill>
        <p:spPr bwMode="auto">
          <a:xfrm>
            <a:off x="4608004" y="1896249"/>
            <a:ext cx="3672408" cy="294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ridays For Future, Greta Thunberg, Climate Change">
            <a:extLst>
              <a:ext uri="{FF2B5EF4-FFF2-40B4-BE49-F238E27FC236}">
                <a16:creationId xmlns:a16="http://schemas.microsoft.com/office/drawing/2014/main" id="{DF502B84-7440-445C-8063-1C82B8F90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0" t="30584" b="27951"/>
          <a:stretch/>
        </p:blipFill>
        <p:spPr bwMode="auto">
          <a:xfrm>
            <a:off x="971600" y="1890346"/>
            <a:ext cx="3384376" cy="29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8"/>
          <p:cNvSpPr txBox="1">
            <a:spLocks noGrp="1"/>
          </p:cNvSpPr>
          <p:nvPr>
            <p:ph type="title"/>
          </p:nvPr>
        </p:nvSpPr>
        <p:spPr>
          <a:xfrm>
            <a:off x="454346" y="2421660"/>
            <a:ext cx="5737500" cy="158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GB" b="1"/>
              <a:t>ACTIVITÉ</a:t>
            </a:r>
            <a:r>
              <a:rPr lang="en-GB"/>
              <a:t>: ENGAGEZ VOUS !</a:t>
            </a:r>
            <a:endParaRPr/>
          </a:p>
        </p:txBody>
      </p:sp>
      <p:sp>
        <p:nvSpPr>
          <p:cNvPr id="455" name="Google Shape;455;p38"/>
          <p:cNvSpPr txBox="1">
            <a:spLocks noGrp="1"/>
          </p:cNvSpPr>
          <p:nvPr>
            <p:ph type="sldNum" idx="4294967295"/>
          </p:nvPr>
        </p:nvSpPr>
        <p:spPr>
          <a:xfrm>
            <a:off x="8758238" y="6267450"/>
            <a:ext cx="385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336" name="Google Shape;336;p28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/>
              <a:t>Notre terre est en train de changer</a:t>
            </a:r>
            <a:endParaRPr/>
          </a:p>
        </p:txBody>
      </p:sp>
      <p:sp>
        <p:nvSpPr>
          <p:cNvPr id="337" name="Google Shape;337;p28"/>
          <p:cNvSpPr txBox="1">
            <a:spLocks noGrp="1"/>
          </p:cNvSpPr>
          <p:nvPr>
            <p:ph type="body" idx="3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sp>
        <p:nvSpPr>
          <p:cNvPr id="339" name="Google Shape;339;p28"/>
          <p:cNvSpPr/>
          <p:nvPr/>
        </p:nvSpPr>
        <p:spPr>
          <a:xfrm>
            <a:off x="2123728" y="1376772"/>
            <a:ext cx="4860540" cy="4608512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747A8A-BA92-4CA2-8376-93225B82A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788" y="1782728"/>
            <a:ext cx="3816424" cy="3711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346" name="Google Shape;346;p29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/>
              <a:t>Notre terre est en train de changer</a:t>
            </a:r>
            <a:endParaRPr/>
          </a:p>
        </p:txBody>
      </p:sp>
      <p:sp>
        <p:nvSpPr>
          <p:cNvPr id="347" name="Google Shape;347;p29"/>
          <p:cNvSpPr txBox="1">
            <a:spLocks noGrp="1"/>
          </p:cNvSpPr>
          <p:nvPr>
            <p:ph type="body" idx="3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sp>
        <p:nvSpPr>
          <p:cNvPr id="349" name="Google Shape;349;p29"/>
          <p:cNvSpPr/>
          <p:nvPr/>
        </p:nvSpPr>
        <p:spPr>
          <a:xfrm>
            <a:off x="3395278" y="1376772"/>
            <a:ext cx="4860540" cy="4608512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29" descr="Image result for thermometer carto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5633" y="2528900"/>
            <a:ext cx="638175" cy="25003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29"/>
          <p:cNvCxnSpPr/>
          <p:nvPr/>
        </p:nvCxnSpPr>
        <p:spPr>
          <a:xfrm rot="10800000">
            <a:off x="2101664" y="3032956"/>
            <a:ext cx="0" cy="126014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604F573-95F2-4E4D-8A2D-153D76FD3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1825517"/>
            <a:ext cx="3816424" cy="37110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0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358" name="Google Shape;358;p30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/>
              <a:t>À quoi ressemble le réchauffement climatique ?</a:t>
            </a:r>
            <a:endParaRPr/>
          </a:p>
        </p:txBody>
      </p:sp>
      <p:sp>
        <p:nvSpPr>
          <p:cNvPr id="359" name="Google Shape;359;p30"/>
          <p:cNvSpPr txBox="1">
            <a:spLocks noGrp="1"/>
          </p:cNvSpPr>
          <p:nvPr>
            <p:ph type="body" idx="2"/>
          </p:nvPr>
        </p:nvSpPr>
        <p:spPr>
          <a:xfrm>
            <a:off x="440531" y="5625245"/>
            <a:ext cx="8262000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/>
          </a:p>
        </p:txBody>
      </p:sp>
      <p:sp>
        <p:nvSpPr>
          <p:cNvPr id="360" name="Google Shape;360;p30"/>
          <p:cNvSpPr txBox="1">
            <a:spLocks noGrp="1"/>
          </p:cNvSpPr>
          <p:nvPr>
            <p:ph type="body" idx="3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/>
              <a:t>L’arctique</a:t>
            </a:r>
            <a:endParaRPr/>
          </a:p>
        </p:txBody>
      </p:sp>
      <p:pic>
        <p:nvPicPr>
          <p:cNvPr id="7" name="Picture 4" descr="White Polar Bear on White Snowy Field Near Canal during Daytime">
            <a:extLst>
              <a:ext uri="{FF2B5EF4-FFF2-40B4-BE49-F238E27FC236}">
                <a16:creationId xmlns:a16="http://schemas.microsoft.com/office/drawing/2014/main" id="{16BFFB1F-7AF9-42AD-9A51-DB94EB626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584948"/>
            <a:ext cx="5940660" cy="35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368" name="Google Shape;368;p31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/>
              <a:t>À quoi ressemble le réchauffement climatique ?</a:t>
            </a:r>
            <a:endParaRPr/>
          </a:p>
        </p:txBody>
      </p:sp>
      <p:sp>
        <p:nvSpPr>
          <p:cNvPr id="369" name="Google Shape;369;p31"/>
          <p:cNvSpPr txBox="1">
            <a:spLocks noGrp="1"/>
          </p:cNvSpPr>
          <p:nvPr>
            <p:ph type="body" idx="2"/>
          </p:nvPr>
        </p:nvSpPr>
        <p:spPr>
          <a:xfrm>
            <a:off x="440531" y="5625245"/>
            <a:ext cx="8262000" cy="39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/>
          </a:p>
        </p:txBody>
      </p:sp>
      <p:sp>
        <p:nvSpPr>
          <p:cNvPr id="370" name="Google Shape;370;p31"/>
          <p:cNvSpPr txBox="1">
            <a:spLocks noGrp="1"/>
          </p:cNvSpPr>
          <p:nvPr>
            <p:ph type="body" idx="3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/>
              <a:t>L’arctique</a:t>
            </a:r>
            <a:endParaRPr/>
          </a:p>
        </p:txBody>
      </p:sp>
      <p:pic>
        <p:nvPicPr>
          <p:cNvPr id="7" name="Picture 2" descr="Alpsmountain">
            <a:extLst>
              <a:ext uri="{FF2B5EF4-FFF2-40B4-BE49-F238E27FC236}">
                <a16:creationId xmlns:a16="http://schemas.microsoft.com/office/drawing/2014/main" id="{6444B6B1-5AC1-4FA0-B4F2-6BF7AC3E4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75"/>
          <a:stretch/>
        </p:blipFill>
        <p:spPr bwMode="auto">
          <a:xfrm>
            <a:off x="1799692" y="1487759"/>
            <a:ext cx="5400600" cy="42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378" name="Google Shape;378;p32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/>
              <a:t>Qu’est ce que le réchauffement climatique ?</a:t>
            </a:r>
            <a:endParaRPr/>
          </a:p>
        </p:txBody>
      </p:sp>
      <p:sp>
        <p:nvSpPr>
          <p:cNvPr id="380" name="Google Shape;380;p32"/>
          <p:cNvSpPr txBox="1">
            <a:spLocks noGrp="1"/>
          </p:cNvSpPr>
          <p:nvPr>
            <p:ph type="body" idx="3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pic>
        <p:nvPicPr>
          <p:cNvPr id="9" name="Picture 2" descr="sun setting over the horizon">
            <a:extLst>
              <a:ext uri="{FF2B5EF4-FFF2-40B4-BE49-F238E27FC236}">
                <a16:creationId xmlns:a16="http://schemas.microsoft.com/office/drawing/2014/main" id="{12A084D7-6883-4632-B248-A1C3ECFD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78" y="1484784"/>
            <a:ext cx="3996444" cy="26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White Polar Bear on White Snowy Field Near Canal during Daytime">
            <a:extLst>
              <a:ext uri="{FF2B5EF4-FFF2-40B4-BE49-F238E27FC236}">
                <a16:creationId xmlns:a16="http://schemas.microsoft.com/office/drawing/2014/main" id="{1DCF01CE-246B-4893-AFAC-96600975E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8"/>
          <a:stretch/>
        </p:blipFill>
        <p:spPr bwMode="auto">
          <a:xfrm>
            <a:off x="820254" y="4359989"/>
            <a:ext cx="2383594" cy="15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oala on tree">
            <a:extLst>
              <a:ext uri="{FF2B5EF4-FFF2-40B4-BE49-F238E27FC236}">
                <a16:creationId xmlns:a16="http://schemas.microsoft.com/office/drawing/2014/main" id="{2FF517E7-5161-4475-8010-543D1EE0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59989"/>
            <a:ext cx="2342444" cy="15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gray turtle">
            <a:extLst>
              <a:ext uri="{FF2B5EF4-FFF2-40B4-BE49-F238E27FC236}">
                <a16:creationId xmlns:a16="http://schemas.microsoft.com/office/drawing/2014/main" id="{8315EF74-3EDA-4A2B-9A29-E4ED4F624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16" y="4359989"/>
            <a:ext cx="2267891" cy="15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"/>
          <p:cNvSpPr txBox="1">
            <a:spLocks noGrp="1"/>
          </p:cNvSpPr>
          <p:nvPr>
            <p:ph type="sldNum" idx="12"/>
          </p:nvPr>
        </p:nvSpPr>
        <p:spPr>
          <a:xfrm>
            <a:off x="8712670" y="6268232"/>
            <a:ext cx="385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390" name="Google Shape;390;p33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/>
              <a:t>Qu’est ce qui cause cela ?</a:t>
            </a:r>
            <a:endParaRPr/>
          </a:p>
        </p:txBody>
      </p:sp>
      <p:sp>
        <p:nvSpPr>
          <p:cNvPr id="391" name="Google Shape;391;p33"/>
          <p:cNvSpPr txBox="1">
            <a:spLocks noGrp="1"/>
          </p:cNvSpPr>
          <p:nvPr>
            <p:ph type="body" idx="3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pic>
        <p:nvPicPr>
          <p:cNvPr id="16" name="Picture 2" descr="Image result for ice melting cartoon">
            <a:extLst>
              <a:ext uri="{FF2B5EF4-FFF2-40B4-BE49-F238E27FC236}">
                <a16:creationId xmlns:a16="http://schemas.microsoft.com/office/drawing/2014/main" id="{3534A259-02AC-4BF9-8A34-DE0F47277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28" y="2988113"/>
            <a:ext cx="1866144" cy="126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ee the source image">
            <a:extLst>
              <a:ext uri="{FF2B5EF4-FFF2-40B4-BE49-F238E27FC236}">
                <a16:creationId xmlns:a16="http://schemas.microsoft.com/office/drawing/2014/main" id="{4118AB19-C715-472C-AE12-F4264D0E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80212"/>
            <a:ext cx="1944216" cy="80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power station cartoon">
            <a:extLst>
              <a:ext uri="{FF2B5EF4-FFF2-40B4-BE49-F238E27FC236}">
                <a16:creationId xmlns:a16="http://schemas.microsoft.com/office/drawing/2014/main" id="{187FE556-3F22-4D0B-A346-3DF8067F5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4"/>
          <a:stretch/>
        </p:blipFill>
        <p:spPr bwMode="auto">
          <a:xfrm>
            <a:off x="5971876" y="1160748"/>
            <a:ext cx="2240249" cy="18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e result for cow cartoon">
            <a:extLst>
              <a:ext uri="{FF2B5EF4-FFF2-40B4-BE49-F238E27FC236}">
                <a16:creationId xmlns:a16="http://schemas.microsoft.com/office/drawing/2014/main" id="{E055A56E-B3B0-40C7-B590-61B655A7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10" y="3852209"/>
            <a:ext cx="1618021" cy="11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mage result for people cartoon">
            <a:extLst>
              <a:ext uri="{FF2B5EF4-FFF2-40B4-BE49-F238E27FC236}">
                <a16:creationId xmlns:a16="http://schemas.microsoft.com/office/drawing/2014/main" id="{F4C7F144-CADC-4D53-B60F-F4FEF6D79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48" y="4810056"/>
            <a:ext cx="2299903" cy="153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Image result for deforestation cartoon">
            <a:extLst>
              <a:ext uri="{FF2B5EF4-FFF2-40B4-BE49-F238E27FC236}">
                <a16:creationId xmlns:a16="http://schemas.microsoft.com/office/drawing/2014/main" id="{70D46A34-C4D0-4567-984F-90988C1C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03" y="3653041"/>
            <a:ext cx="1608587" cy="153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DA7D84-8AF7-49D8-8220-7DE419A41952}"/>
              </a:ext>
            </a:extLst>
          </p:cNvPr>
          <p:cNvCxnSpPr>
            <a:cxnSpLocks/>
          </p:cNvCxnSpPr>
          <p:nvPr/>
        </p:nvCxnSpPr>
        <p:spPr>
          <a:xfrm flipH="1">
            <a:off x="5292080" y="2884291"/>
            <a:ext cx="760364" cy="292681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B06C60-D16A-411A-9F31-2CF48FF92FDF}"/>
              </a:ext>
            </a:extLst>
          </p:cNvPr>
          <p:cNvCxnSpPr>
            <a:cxnSpLocks/>
          </p:cNvCxnSpPr>
          <p:nvPr/>
        </p:nvCxnSpPr>
        <p:spPr>
          <a:xfrm flipH="1" flipV="1">
            <a:off x="5505072" y="4113943"/>
            <a:ext cx="698404" cy="328809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0B38AE0-ABB8-48EA-A7EB-6984ACAE6C9F}"/>
              </a:ext>
            </a:extLst>
          </p:cNvPr>
          <p:cNvCxnSpPr>
            <a:cxnSpLocks/>
            <a:endCxn id="16" idx="2"/>
          </p:cNvCxnSpPr>
          <p:nvPr/>
        </p:nvCxnSpPr>
        <p:spPr>
          <a:xfrm flipH="1" flipV="1">
            <a:off x="4572000" y="4257091"/>
            <a:ext cx="2" cy="61207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EF89E9-13A0-45D2-91F3-C86A52B05C5E}"/>
              </a:ext>
            </a:extLst>
          </p:cNvPr>
          <p:cNvCxnSpPr>
            <a:cxnSpLocks/>
          </p:cNvCxnSpPr>
          <p:nvPr/>
        </p:nvCxnSpPr>
        <p:spPr>
          <a:xfrm>
            <a:off x="3167844" y="2911137"/>
            <a:ext cx="562605" cy="337843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55BB0C-DF12-4942-9F7A-B11B1F6C7C9C}"/>
              </a:ext>
            </a:extLst>
          </p:cNvPr>
          <p:cNvCxnSpPr>
            <a:cxnSpLocks/>
          </p:cNvCxnSpPr>
          <p:nvPr/>
        </p:nvCxnSpPr>
        <p:spPr>
          <a:xfrm flipV="1">
            <a:off x="2879812" y="4139954"/>
            <a:ext cx="783069" cy="261154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4"/>
          <p:cNvSpPr txBox="1">
            <a:spLocks noGrp="1"/>
          </p:cNvSpPr>
          <p:nvPr>
            <p:ph type="title"/>
          </p:nvPr>
        </p:nvSpPr>
        <p:spPr>
          <a:xfrm>
            <a:off x="454346" y="2421660"/>
            <a:ext cx="5737500" cy="158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GB" b="1"/>
              <a:t>ACTIVITÉ</a:t>
            </a:r>
            <a:r>
              <a:rPr lang="en-GB"/>
              <a:t>: QUE POUVONS NOUS FAIRE ?</a:t>
            </a:r>
            <a:endParaRPr/>
          </a:p>
        </p:txBody>
      </p:sp>
      <p:sp>
        <p:nvSpPr>
          <p:cNvPr id="409" name="Google Shape;409;p34"/>
          <p:cNvSpPr txBox="1">
            <a:spLocks noGrp="1"/>
          </p:cNvSpPr>
          <p:nvPr>
            <p:ph type="sldNum" idx="4294967295"/>
          </p:nvPr>
        </p:nvSpPr>
        <p:spPr>
          <a:xfrm>
            <a:off x="8758238" y="6267450"/>
            <a:ext cx="385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5"/>
          <p:cNvSpPr txBox="1">
            <a:spLocks noGrp="1"/>
          </p:cNvSpPr>
          <p:nvPr>
            <p:ph type="title"/>
          </p:nvPr>
        </p:nvSpPr>
        <p:spPr>
          <a:xfrm>
            <a:off x="440531" y="377584"/>
            <a:ext cx="8262938" cy="4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/>
              <a:t>WHAT CAN YOU DO?</a:t>
            </a:r>
            <a:endParaRPr/>
          </a:p>
        </p:txBody>
      </p:sp>
      <p:sp>
        <p:nvSpPr>
          <p:cNvPr id="416" name="Google Shape;416;p35"/>
          <p:cNvSpPr txBox="1">
            <a:spLocks noGrp="1"/>
          </p:cNvSpPr>
          <p:nvPr>
            <p:ph type="body" idx="2"/>
          </p:nvPr>
        </p:nvSpPr>
        <p:spPr>
          <a:xfrm>
            <a:off x="440531" y="815857"/>
            <a:ext cx="8262938" cy="4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/>
              <a:t>Protéger la planète</a:t>
            </a:r>
            <a:endParaRPr/>
          </a:p>
        </p:txBody>
      </p:sp>
      <p:sp>
        <p:nvSpPr>
          <p:cNvPr id="417" name="Google Shape;417;p35"/>
          <p:cNvSpPr>
            <a:spLocks noGrp="1"/>
          </p:cNvSpPr>
          <p:nvPr>
            <p:ph type="body" idx="4"/>
          </p:nvPr>
        </p:nvSpPr>
        <p:spPr>
          <a:xfrm>
            <a:off x="1095865" y="2410316"/>
            <a:ext cx="2062800" cy="2062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GB"/>
              <a:t>.</a:t>
            </a:r>
            <a:endParaRPr/>
          </a:p>
        </p:txBody>
      </p:sp>
      <p:sp>
        <p:nvSpPr>
          <p:cNvPr id="418" name="Google Shape;418;p35"/>
          <p:cNvSpPr>
            <a:spLocks noGrp="1"/>
          </p:cNvSpPr>
          <p:nvPr>
            <p:ph type="body" idx="5"/>
          </p:nvPr>
        </p:nvSpPr>
        <p:spPr>
          <a:xfrm>
            <a:off x="1007604" y="2394053"/>
            <a:ext cx="658800" cy="65780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1</a:t>
            </a:r>
            <a:endParaRPr/>
          </a:p>
        </p:txBody>
      </p:sp>
      <p:sp>
        <p:nvSpPr>
          <p:cNvPr id="419" name="Google Shape;419;p35"/>
          <p:cNvSpPr>
            <a:spLocks noGrp="1"/>
          </p:cNvSpPr>
          <p:nvPr>
            <p:ph type="body" idx="6"/>
          </p:nvPr>
        </p:nvSpPr>
        <p:spPr>
          <a:xfrm>
            <a:off x="3652149" y="2410316"/>
            <a:ext cx="2062800" cy="2062800"/>
          </a:xfrm>
          <a:prstGeom prst="ellipse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GB"/>
              <a:t>.</a:t>
            </a:r>
            <a:endParaRPr/>
          </a:p>
        </p:txBody>
      </p:sp>
      <p:sp>
        <p:nvSpPr>
          <p:cNvPr id="420" name="Google Shape;420;p35"/>
          <p:cNvSpPr>
            <a:spLocks noGrp="1"/>
          </p:cNvSpPr>
          <p:nvPr>
            <p:ph type="body" idx="7"/>
          </p:nvPr>
        </p:nvSpPr>
        <p:spPr>
          <a:xfrm>
            <a:off x="3563888" y="2394053"/>
            <a:ext cx="658800" cy="657809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2</a:t>
            </a:r>
            <a:endParaRPr/>
          </a:p>
        </p:txBody>
      </p:sp>
      <p:sp>
        <p:nvSpPr>
          <p:cNvPr id="421" name="Google Shape;421;p35"/>
          <p:cNvSpPr>
            <a:spLocks noGrp="1"/>
          </p:cNvSpPr>
          <p:nvPr>
            <p:ph type="body" idx="9"/>
          </p:nvPr>
        </p:nvSpPr>
        <p:spPr>
          <a:xfrm>
            <a:off x="6181608" y="2410316"/>
            <a:ext cx="2062800" cy="2062800"/>
          </a:xfrm>
          <a:prstGeom prst="ellipse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GB"/>
              <a:t>.</a:t>
            </a:r>
            <a:endParaRPr/>
          </a:p>
        </p:txBody>
      </p:sp>
      <p:sp>
        <p:nvSpPr>
          <p:cNvPr id="422" name="Google Shape;422;p35"/>
          <p:cNvSpPr>
            <a:spLocks noGrp="1"/>
          </p:cNvSpPr>
          <p:nvPr>
            <p:ph type="body" idx="13"/>
          </p:nvPr>
        </p:nvSpPr>
        <p:spPr>
          <a:xfrm>
            <a:off x="6093347" y="2394053"/>
            <a:ext cx="658800" cy="657809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3</a:t>
            </a:r>
            <a:endParaRPr/>
          </a:p>
        </p:txBody>
      </p:sp>
      <p:sp>
        <p:nvSpPr>
          <p:cNvPr id="424" name="Google Shape;424;p35"/>
          <p:cNvSpPr txBox="1"/>
          <p:nvPr/>
        </p:nvSpPr>
        <p:spPr>
          <a:xfrm>
            <a:off x="1337296" y="4617132"/>
            <a:ext cx="1656184" cy="162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</a:rPr>
              <a:t>Utiliser moins d’électricité, ou en varier les sources </a:t>
            </a: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5"/>
          <p:cNvSpPr txBox="1"/>
          <p:nvPr/>
        </p:nvSpPr>
        <p:spPr>
          <a:xfrm>
            <a:off x="3814155" y="4617132"/>
            <a:ext cx="1656184" cy="162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</a:rPr>
              <a:t>Moins utiliser la voiture </a:t>
            </a: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5"/>
          <p:cNvSpPr txBox="1"/>
          <p:nvPr/>
        </p:nvSpPr>
        <p:spPr>
          <a:xfrm>
            <a:off x="6408204" y="4617132"/>
            <a:ext cx="1656184" cy="162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</a:rPr>
              <a:t>Consommer moins de viande !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FC939E-CFC7-4E86-9E60-A84318C58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87" b="67319" l="72846" r="89735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0735" t="50295" r="8154" b="30790"/>
          <a:stretch/>
        </p:blipFill>
        <p:spPr>
          <a:xfrm>
            <a:off x="6554271" y="2915543"/>
            <a:ext cx="1392633" cy="1062919"/>
          </a:xfrm>
          <a:prstGeom prst="rect">
            <a:avLst/>
          </a:prstGeom>
        </p:spPr>
      </p:pic>
      <p:pic>
        <p:nvPicPr>
          <p:cNvPr id="17" name="Picture 2" descr="Image result for cycling cartoon">
            <a:extLst>
              <a:ext uri="{FF2B5EF4-FFF2-40B4-BE49-F238E27FC236}">
                <a16:creationId xmlns:a16="http://schemas.microsoft.com/office/drawing/2014/main" id="{6624D75A-45A9-4647-AFFC-08F3E6B6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14" y="3042442"/>
            <a:ext cx="1052531" cy="10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solar energy cartoon">
            <a:extLst>
              <a:ext uri="{FF2B5EF4-FFF2-40B4-BE49-F238E27FC236}">
                <a16:creationId xmlns:a16="http://schemas.microsoft.com/office/drawing/2014/main" id="{77CBD69B-EDB5-4560-A028-64B956BB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1341"/>
            <a:ext cx="1037932" cy="11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onnedix 4:3">
  <a:themeElements>
    <a:clrScheme name="Sonnedix 2">
      <a:dk1>
        <a:srgbClr val="414042"/>
      </a:dk1>
      <a:lt1>
        <a:srgbClr val="FFFFFF"/>
      </a:lt1>
      <a:dk2>
        <a:srgbClr val="414042"/>
      </a:dk2>
      <a:lt2>
        <a:srgbClr val="FFFFFF"/>
      </a:lt2>
      <a:accent1>
        <a:srgbClr val="FE5000"/>
      </a:accent1>
      <a:accent2>
        <a:srgbClr val="A7A9AC"/>
      </a:accent2>
      <a:accent3>
        <a:srgbClr val="6AD1E3"/>
      </a:accent3>
      <a:accent4>
        <a:srgbClr val="FFB549"/>
      </a:accent4>
      <a:accent5>
        <a:srgbClr val="00B74F"/>
      </a:accent5>
      <a:accent6>
        <a:srgbClr val="10069F"/>
      </a:accent6>
      <a:hlink>
        <a:srgbClr val="414042"/>
      </a:hlink>
      <a:folHlink>
        <a:srgbClr val="41404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Office PowerPoint</Application>
  <PresentationFormat>On-screen Show (4:3)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Sonnedix 4:3</vt:lpstr>
      <vt:lpstr>L’académie de la durabilité SX</vt:lpstr>
      <vt:lpstr>Notre terre est en train de changer</vt:lpstr>
      <vt:lpstr>Notre terre est en train de changer</vt:lpstr>
      <vt:lpstr>À quoi ressemble le réchauffement climatique ?</vt:lpstr>
      <vt:lpstr>À quoi ressemble le réchauffement climatique ?</vt:lpstr>
      <vt:lpstr>Qu’est ce que le réchauffement climatique ?</vt:lpstr>
      <vt:lpstr>Qu’est ce qui cause cela ?</vt:lpstr>
      <vt:lpstr>ACTIVITÉ: QUE POUVONS NOUS FAIRE ?</vt:lpstr>
      <vt:lpstr>WHAT CAN YOU DO?</vt:lpstr>
      <vt:lpstr>NOUS POUVONS PLANTER DES ARBRES</vt:lpstr>
      <vt:lpstr>PARLONS DU CHANGEMENT CLIMATIQUE</vt:lpstr>
      <vt:lpstr>ACTIVITÉ: ENGAGEZ VOUS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L’académie de la durabilité SX</dc:title>
  <dc:creator>Beth England</dc:creator>
  <cp:lastModifiedBy>Beth England</cp:lastModifiedBy>
  <cp:revision>2</cp:revision>
  <dcterms:modified xsi:type="dcterms:W3CDTF">2020-07-27T09:34:59Z</dcterms:modified>
</cp:coreProperties>
</file>