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95" r:id="rId5"/>
    <p:sldId id="296" r:id="rId6"/>
    <p:sldId id="285" r:id="rId7"/>
    <p:sldId id="278" r:id="rId8"/>
    <p:sldId id="284" r:id="rId9"/>
    <p:sldId id="271" r:id="rId10"/>
    <p:sldId id="290" r:id="rId11"/>
    <p:sldId id="282" r:id="rId12"/>
    <p:sldId id="288" r:id="rId13"/>
    <p:sldId id="29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EC585E-521E-4FEF-99E2-A8CEA7986209}">
          <p14:sldIdLst>
            <p14:sldId id="256"/>
            <p14:sldId id="258"/>
            <p14:sldId id="266"/>
            <p14:sldId id="295"/>
            <p14:sldId id="296"/>
            <p14:sldId id="285"/>
            <p14:sldId id="278"/>
            <p14:sldId id="284"/>
            <p14:sldId id="271"/>
            <p14:sldId id="290"/>
            <p14:sldId id="282"/>
            <p14:sldId id="288"/>
            <p14:sldId id="29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ana Vlaisavljevic" initials="DV" lastIdx="11" clrIdx="0">
    <p:extLst>
      <p:ext uri="{19B8F6BF-5375-455C-9EA6-DF929625EA0E}">
        <p15:presenceInfo xmlns:p15="http://schemas.microsoft.com/office/powerpoint/2012/main" userId="S-1-5-21-2459329411-1536267594-251306633-2665" providerId="AD"/>
      </p:ext>
    </p:extLst>
  </p:cmAuthor>
  <p:cmAuthor id="2" name="Irune Elorz" initials="IE" lastIdx="1" clrIdx="1">
    <p:extLst>
      <p:ext uri="{19B8F6BF-5375-455C-9EA6-DF929625EA0E}">
        <p15:presenceInfo xmlns:p15="http://schemas.microsoft.com/office/powerpoint/2012/main" userId="S::irune.elorz@sonnedix.com::15151e70-a0c1-4303-9eca-23bf087885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293"/>
    <a:srgbClr val="A7A9AC"/>
    <a:srgbClr val="000000"/>
    <a:srgbClr val="FFFFFF"/>
    <a:srgbClr val="A6192E"/>
    <a:srgbClr val="FE5000"/>
    <a:srgbClr val="FFB549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75055" autoAdjust="0"/>
  </p:normalViewPr>
  <p:slideViewPr>
    <p:cSldViewPr snapToObjects="1" showGuides="1">
      <p:cViewPr>
        <p:scale>
          <a:sx n="62" d="100"/>
          <a:sy n="62" d="100"/>
        </p:scale>
        <p:origin x="24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A1C550-C5A3-470A-BE0B-EB2FA1170119}" type="datetimeFigureOut">
              <a:rPr lang="en-GB" smtClean="0"/>
              <a:pPr/>
              <a:t>12/08/2020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913A7A-65C8-4769-8C44-101EE7B298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44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3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3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7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2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9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3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47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08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0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7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2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1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A55C805-CB12-4285-A370-1C6CFC538D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75000"/>
                </a:schemeClr>
              </a:gs>
              <a:gs pos="100000">
                <a:schemeClr val="bg1">
                  <a:alpha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1800" y="2770122"/>
            <a:ext cx="8280399" cy="1198939"/>
          </a:xfrm>
        </p:spPr>
        <p:txBody>
          <a:bodyPr anchor="ctr">
            <a:noAutofit/>
          </a:bodyPr>
          <a:lstStyle>
            <a:lvl1pPr algn="ctr"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 over TWO lines maximum</a:t>
            </a:r>
            <a:endParaRPr lang="en-GB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62858" y="4315537"/>
            <a:ext cx="4018285" cy="1730131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B9EDC09-8180-48AB-A211-2DD7AC046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75" y="636227"/>
            <a:ext cx="32194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justified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374FB5-35E0-40AD-890F-B1B4C83F2E3C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/>
              <a:t>Click here to edit justified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0882E0-5BF1-4A40-B84B-2F64178C7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86FC10-01C0-4BFC-9537-85A57E1B9898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BEF64-E695-421B-9F22-E3C60C3A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E15490-A284-4BC0-A368-83311B60E3A4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2425304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059832" y="1627200"/>
            <a:ext cx="5643637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B3B3D-9DB1-4D43-A0E1-A1374907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ED32AD-27C5-45FB-9DDD-7830A88C32C9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4126706" cy="3808800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572000" y="1627200"/>
            <a:ext cx="4131469" cy="3808800"/>
          </a:xfrm>
        </p:spPr>
        <p:txBody>
          <a:bodyPr l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025525-68B7-4E7B-91B6-A2CB286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4AA47961-CFA4-412F-B943-CB76645CC7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65700" y="0"/>
            <a:ext cx="4577954" cy="6858000"/>
          </a:xfrm>
        </p:spPr>
        <p:txBody>
          <a:bodyPr lIns="720000" rIns="720000" anchor="ctr">
            <a:norm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picture. Ensure once picture is added that you right click on the picture and click ‘Send to Back’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0B8AF2-EDA2-4970-B912-B2589C9115E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3577500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3" y="1627200"/>
            <a:ext cx="3577500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2" y="5625245"/>
            <a:ext cx="4131469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3577500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85EC65-AF9B-4D49-A19D-39A207416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ictures +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8B76AC-475E-4587-A1E4-1D69BE912D61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4134404"/>
            <a:ext cx="2618279" cy="1301597"/>
          </a:xfrm>
        </p:spPr>
        <p:txBody>
          <a:bodyPr rIns="36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51F52EF3-1D94-4CFA-86A6-2E7A57442C0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9" name="Picture Placeholder 25">
            <a:extLst>
              <a:ext uri="{FF2B5EF4-FFF2-40B4-BE49-F238E27FC236}">
                <a16:creationId xmlns:a16="http://schemas.microsoft.com/office/drawing/2014/main" id="{AC8865BF-ADD4-4C1F-B3AA-092ED623D6A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304785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0" name="Picture Placeholder 25">
            <a:extLst>
              <a:ext uri="{FF2B5EF4-FFF2-40B4-BE49-F238E27FC236}">
                <a16:creationId xmlns:a16="http://schemas.microsoft.com/office/drawing/2014/main" id="{4CC6FEAF-5C73-4A5B-8267-ED9B9994AA8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609570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262861" y="4134404"/>
            <a:ext cx="2618279" cy="1301597"/>
          </a:xfrm>
        </p:spPr>
        <p:txBody>
          <a:bodyPr lIns="180000" rIns="18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190" y="4134404"/>
            <a:ext cx="2618279" cy="1301597"/>
          </a:xfrm>
        </p:spPr>
        <p:txBody>
          <a:bodyPr lIns="360000" rIns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EEE38D-F363-4A64-A9C5-DA1D82F2C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7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303100-F269-45CC-BF1F-946363B326C0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1627201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98299" y="1627201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98369" y="1627201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6E03139-BEDB-4152-AB85-F5CD35907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98299" y="2998746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04EA1E3D-B910-4872-A92D-C5B6E8F59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8369" y="2998746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4370290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18C816-6307-4E86-87A8-BC678253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000EB4F-FB21-4998-AA1F-806CE043BF59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1627201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A7130E-ED7D-4263-9AE4-0E96FF650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2EAC4B-8F16-48B7-8597-CCDDC6B11BCB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2F2DE-FA25-44BD-8D5A-DD8443885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9428" y="1749774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1C63-F339-44AE-B967-202AE5DBB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B0BC95E-DE73-4E24-9C5F-85F2B663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9428" y="3108718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72ED51C-B9C3-4F85-8CAD-C2F028016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7B77A57-8512-4000-A0A1-43B9C45FE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9428" y="4467661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4818520-6B18-4ABC-8FBE-AF4BDAC0E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0DB58-8C8F-4BEC-B177-1B1AF9099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203DAF-BFFB-46F5-AA38-E797BB972E3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315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C16EDF9F-7E71-4A3C-9E21-3C7B755B72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819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D624233-8EE0-4DB1-AC63-31BE662CB5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414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9511E93-8495-4E2E-A208-71BC9483E5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475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C1040C9-9175-4A65-8743-BDF29322B6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06804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C011E3-9B58-44A9-BF06-CA2EC246E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FD0BC-29FF-4111-AE3E-1C541EF1750E}"/>
              </a:ext>
            </a:extLst>
          </p:cNvPr>
          <p:cNvSpPr/>
          <p:nvPr userDrawn="1"/>
        </p:nvSpPr>
        <p:spPr bwMode="gray">
          <a:xfrm rot="5400000">
            <a:off x="178640" y="-178640"/>
            <a:ext cx="6858000" cy="7215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8497076C-0FFE-4260-BDF3-D5C7A0103695}"/>
              </a:ext>
            </a:extLst>
          </p:cNvPr>
          <p:cNvSpPr/>
          <p:nvPr userDrawn="1"/>
        </p:nvSpPr>
        <p:spPr bwMode="gray">
          <a:xfrm>
            <a:off x="1" y="5949283"/>
            <a:ext cx="9143045" cy="92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7" y="1310452"/>
            <a:ext cx="5737834" cy="1326460"/>
          </a:xfrm>
        </p:spPr>
        <p:txBody>
          <a:bodyPr anchor="b"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3068960"/>
            <a:ext cx="3333750" cy="1440000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0E679-CD3A-4FDA-A20B-71E75CC0C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AEA83-FBAC-48B5-93A4-90C8596B8DA9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99074-3C71-4561-BC3F-80BDB5AC9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5B09C-A135-4EBF-824F-93183B23C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A17E9-B865-40A7-90E1-E1F121608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A995C63-208E-4620-A5C1-75C94BE3C6E3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71F99AC2-F15C-4650-9F0C-BE8514633E5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42028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13F9ED28-D43B-4004-9A42-B3C5AAB5825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439093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D77E942D-5EEE-4587-8625-D85C263105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 bwMode="gray">
          <a:xfrm>
            <a:off x="2506784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7A076889-B209-4F85-8CA1-ADA731F9674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 bwMode="gray">
          <a:xfrm>
            <a:off x="2504827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Content Placeholder 6">
            <a:extLst>
              <a:ext uri="{FF2B5EF4-FFF2-40B4-BE49-F238E27FC236}">
                <a16:creationId xmlns:a16="http://schemas.microsoft.com/office/drawing/2014/main" id="{CF6002C8-2469-48FB-BFB6-18038075033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4571540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Content Placeholder 6">
            <a:extLst>
              <a:ext uri="{FF2B5EF4-FFF2-40B4-BE49-F238E27FC236}">
                <a16:creationId xmlns:a16="http://schemas.microsoft.com/office/drawing/2014/main" id="{8C4C64F3-1879-4B74-B40D-04294A4DE06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4570562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1" name="Content Placeholder 6">
            <a:extLst>
              <a:ext uri="{FF2B5EF4-FFF2-40B4-BE49-F238E27FC236}">
                <a16:creationId xmlns:a16="http://schemas.microsoft.com/office/drawing/2014/main" id="{39B62D42-859C-4988-91D3-AC2C024F0B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6636296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2" name="Content Placeholder 6">
            <a:extLst>
              <a:ext uri="{FF2B5EF4-FFF2-40B4-BE49-F238E27FC236}">
                <a16:creationId xmlns:a16="http://schemas.microsoft.com/office/drawing/2014/main" id="{948194CC-4279-4D13-BC35-5998E9BD373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636296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0CD19F-CBE0-4786-B33E-E2D760D84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554D7C-5DC7-4DA8-8514-6C77A9FC3596}"/>
              </a:ext>
            </a:extLst>
          </p:cNvPr>
          <p:cNvSpPr>
            <a:spLocks/>
          </p:cNvSpPr>
          <p:nvPr userDrawn="1"/>
        </p:nvSpPr>
        <p:spPr bwMode="gray">
          <a:xfrm>
            <a:off x="3257405" y="1454790"/>
            <a:ext cx="2629191" cy="3593566"/>
          </a:xfrm>
          <a:custGeom>
            <a:avLst/>
            <a:gdLst>
              <a:gd name="connsiteX0" fmla="*/ 453172 w 822325"/>
              <a:gd name="connsiteY0" fmla="*/ 804863 h 842963"/>
              <a:gd name="connsiteX1" fmla="*/ 454026 w 822325"/>
              <a:gd name="connsiteY1" fmla="*/ 840336 h 842963"/>
              <a:gd name="connsiteX2" fmla="*/ 414338 w 822325"/>
              <a:gd name="connsiteY2" fmla="*/ 842963 h 842963"/>
              <a:gd name="connsiteX3" fmla="*/ 414338 w 822325"/>
              <a:gd name="connsiteY3" fmla="*/ 807053 h 842963"/>
              <a:gd name="connsiteX4" fmla="*/ 453172 w 822325"/>
              <a:gd name="connsiteY4" fmla="*/ 804863 h 842963"/>
              <a:gd name="connsiteX5" fmla="*/ 369189 w 822325"/>
              <a:gd name="connsiteY5" fmla="*/ 804863 h 842963"/>
              <a:gd name="connsiteX6" fmla="*/ 409576 w 822325"/>
              <a:gd name="connsiteY6" fmla="*/ 807053 h 842963"/>
              <a:gd name="connsiteX7" fmla="*/ 409576 w 822325"/>
              <a:gd name="connsiteY7" fmla="*/ 842963 h 842963"/>
              <a:gd name="connsiteX8" fmla="*/ 368301 w 822325"/>
              <a:gd name="connsiteY8" fmla="*/ 840774 h 842963"/>
              <a:gd name="connsiteX9" fmla="*/ 369189 w 822325"/>
              <a:gd name="connsiteY9" fmla="*/ 804863 h 842963"/>
              <a:gd name="connsiteX10" fmla="*/ 496326 w 822325"/>
              <a:gd name="connsiteY10" fmla="*/ 798513 h 842963"/>
              <a:gd name="connsiteX11" fmla="*/ 498476 w 822325"/>
              <a:gd name="connsiteY11" fmla="*/ 832479 h 842963"/>
              <a:gd name="connsiteX12" fmla="*/ 458491 w 822325"/>
              <a:gd name="connsiteY12" fmla="*/ 839788 h 842963"/>
              <a:gd name="connsiteX13" fmla="*/ 457201 w 822325"/>
              <a:gd name="connsiteY13" fmla="*/ 804962 h 842963"/>
              <a:gd name="connsiteX14" fmla="*/ 496326 w 822325"/>
              <a:gd name="connsiteY14" fmla="*/ 798513 h 842963"/>
              <a:gd name="connsiteX15" fmla="*/ 325589 w 822325"/>
              <a:gd name="connsiteY15" fmla="*/ 798513 h 842963"/>
              <a:gd name="connsiteX16" fmla="*/ 365126 w 822325"/>
              <a:gd name="connsiteY16" fmla="*/ 804596 h 842963"/>
              <a:gd name="connsiteX17" fmla="*/ 364257 w 822325"/>
              <a:gd name="connsiteY17" fmla="*/ 839788 h 842963"/>
              <a:gd name="connsiteX18" fmla="*/ 323851 w 822325"/>
              <a:gd name="connsiteY18" fmla="*/ 832402 h 842963"/>
              <a:gd name="connsiteX19" fmla="*/ 325589 w 822325"/>
              <a:gd name="connsiteY19" fmla="*/ 798513 h 842963"/>
              <a:gd name="connsiteX20" fmla="*/ 282348 w 822325"/>
              <a:gd name="connsiteY20" fmla="*/ 787401 h 842963"/>
              <a:gd name="connsiteX21" fmla="*/ 320675 w 822325"/>
              <a:gd name="connsiteY21" fmla="*/ 797860 h 842963"/>
              <a:gd name="connsiteX22" fmla="*/ 318569 w 822325"/>
              <a:gd name="connsiteY22" fmla="*/ 831851 h 842963"/>
              <a:gd name="connsiteX23" fmla="*/ 279400 w 822325"/>
              <a:gd name="connsiteY23" fmla="*/ 819649 h 842963"/>
              <a:gd name="connsiteX24" fmla="*/ 282348 w 822325"/>
              <a:gd name="connsiteY24" fmla="*/ 787401 h 842963"/>
              <a:gd name="connsiteX25" fmla="*/ 539864 w 822325"/>
              <a:gd name="connsiteY25" fmla="*/ 787400 h 842963"/>
              <a:gd name="connsiteX26" fmla="*/ 542926 w 822325"/>
              <a:gd name="connsiteY26" fmla="*/ 819648 h 842963"/>
              <a:gd name="connsiteX27" fmla="*/ 502250 w 822325"/>
              <a:gd name="connsiteY27" fmla="*/ 831850 h 842963"/>
              <a:gd name="connsiteX28" fmla="*/ 500063 w 822325"/>
              <a:gd name="connsiteY28" fmla="*/ 797859 h 842963"/>
              <a:gd name="connsiteX29" fmla="*/ 539864 w 822325"/>
              <a:gd name="connsiteY29" fmla="*/ 787400 h 842963"/>
              <a:gd name="connsiteX30" fmla="*/ 238808 w 822325"/>
              <a:gd name="connsiteY30" fmla="*/ 771526 h 842963"/>
              <a:gd name="connsiteX31" fmla="*/ 277813 w 822325"/>
              <a:gd name="connsiteY31" fmla="*/ 785859 h 842963"/>
              <a:gd name="connsiteX32" fmla="*/ 274813 w 822325"/>
              <a:gd name="connsiteY32" fmla="*/ 817564 h 842963"/>
              <a:gd name="connsiteX33" fmla="*/ 234950 w 822325"/>
              <a:gd name="connsiteY33" fmla="*/ 800626 h 842963"/>
              <a:gd name="connsiteX34" fmla="*/ 238808 w 822325"/>
              <a:gd name="connsiteY34" fmla="*/ 771526 h 842963"/>
              <a:gd name="connsiteX35" fmla="*/ 583518 w 822325"/>
              <a:gd name="connsiteY35" fmla="*/ 771525 h 842963"/>
              <a:gd name="connsiteX36" fmla="*/ 587376 w 822325"/>
              <a:gd name="connsiteY36" fmla="*/ 800625 h 842963"/>
              <a:gd name="connsiteX37" fmla="*/ 547514 w 822325"/>
              <a:gd name="connsiteY37" fmla="*/ 817563 h 842963"/>
              <a:gd name="connsiteX38" fmla="*/ 544513 w 822325"/>
              <a:gd name="connsiteY38" fmla="*/ 785858 h 842963"/>
              <a:gd name="connsiteX39" fmla="*/ 583518 w 822325"/>
              <a:gd name="connsiteY39" fmla="*/ 771525 h 842963"/>
              <a:gd name="connsiteX40" fmla="*/ 451168 w 822325"/>
              <a:gd name="connsiteY40" fmla="*/ 768350 h 842963"/>
              <a:gd name="connsiteX41" fmla="*/ 452438 w 822325"/>
              <a:gd name="connsiteY41" fmla="*/ 801592 h 842963"/>
              <a:gd name="connsiteX42" fmla="*/ 414338 w 822325"/>
              <a:gd name="connsiteY42" fmla="*/ 803275 h 842963"/>
              <a:gd name="connsiteX43" fmla="*/ 414338 w 822325"/>
              <a:gd name="connsiteY43" fmla="*/ 770033 h 842963"/>
              <a:gd name="connsiteX44" fmla="*/ 451168 w 822325"/>
              <a:gd name="connsiteY44" fmla="*/ 768350 h 842963"/>
              <a:gd name="connsiteX45" fmla="*/ 371632 w 822325"/>
              <a:gd name="connsiteY45" fmla="*/ 768350 h 842963"/>
              <a:gd name="connsiteX46" fmla="*/ 409576 w 822325"/>
              <a:gd name="connsiteY46" fmla="*/ 769628 h 842963"/>
              <a:gd name="connsiteX47" fmla="*/ 409576 w 822325"/>
              <a:gd name="connsiteY47" fmla="*/ 803275 h 842963"/>
              <a:gd name="connsiteX48" fmla="*/ 369888 w 822325"/>
              <a:gd name="connsiteY48" fmla="*/ 801572 h 842963"/>
              <a:gd name="connsiteX49" fmla="*/ 371632 w 822325"/>
              <a:gd name="connsiteY49" fmla="*/ 768350 h 842963"/>
              <a:gd name="connsiteX50" fmla="*/ 493847 w 822325"/>
              <a:gd name="connsiteY50" fmla="*/ 763588 h 842963"/>
              <a:gd name="connsiteX51" fmla="*/ 496888 w 822325"/>
              <a:gd name="connsiteY51" fmla="*/ 795695 h 842963"/>
              <a:gd name="connsiteX52" fmla="*/ 457351 w 822325"/>
              <a:gd name="connsiteY52" fmla="*/ 801688 h 842963"/>
              <a:gd name="connsiteX53" fmla="*/ 455613 w 822325"/>
              <a:gd name="connsiteY53" fmla="*/ 768297 h 842963"/>
              <a:gd name="connsiteX54" fmla="*/ 493847 w 822325"/>
              <a:gd name="connsiteY54" fmla="*/ 763588 h 842963"/>
              <a:gd name="connsiteX55" fmla="*/ 328512 w 822325"/>
              <a:gd name="connsiteY55" fmla="*/ 763588 h 842963"/>
              <a:gd name="connsiteX56" fmla="*/ 366713 w 822325"/>
              <a:gd name="connsiteY56" fmla="*/ 768668 h 842963"/>
              <a:gd name="connsiteX57" fmla="*/ 365396 w 822325"/>
              <a:gd name="connsiteY57" fmla="*/ 801688 h 842963"/>
              <a:gd name="connsiteX58" fmla="*/ 325438 w 822325"/>
              <a:gd name="connsiteY58" fmla="*/ 795762 h 842963"/>
              <a:gd name="connsiteX59" fmla="*/ 328512 w 822325"/>
              <a:gd name="connsiteY59" fmla="*/ 763588 h 842963"/>
              <a:gd name="connsiteX60" fmla="*/ 534940 w 822325"/>
              <a:gd name="connsiteY60" fmla="*/ 754063 h 842963"/>
              <a:gd name="connsiteX61" fmla="*/ 539751 w 822325"/>
              <a:gd name="connsiteY61" fmla="*/ 784911 h 842963"/>
              <a:gd name="connsiteX62" fmla="*/ 499950 w 822325"/>
              <a:gd name="connsiteY62" fmla="*/ 795338 h 842963"/>
              <a:gd name="connsiteX63" fmla="*/ 496888 w 822325"/>
              <a:gd name="connsiteY63" fmla="*/ 762318 h 842963"/>
              <a:gd name="connsiteX64" fmla="*/ 534940 w 822325"/>
              <a:gd name="connsiteY64" fmla="*/ 754063 h 842963"/>
              <a:gd name="connsiteX65" fmla="*/ 286949 w 822325"/>
              <a:gd name="connsiteY65" fmla="*/ 754063 h 842963"/>
              <a:gd name="connsiteX66" fmla="*/ 325438 w 822325"/>
              <a:gd name="connsiteY66" fmla="*/ 762318 h 842963"/>
              <a:gd name="connsiteX67" fmla="*/ 321939 w 822325"/>
              <a:gd name="connsiteY67" fmla="*/ 795338 h 842963"/>
              <a:gd name="connsiteX68" fmla="*/ 282575 w 822325"/>
              <a:gd name="connsiteY68" fmla="*/ 784911 h 842963"/>
              <a:gd name="connsiteX69" fmla="*/ 286949 w 822325"/>
              <a:gd name="connsiteY69" fmla="*/ 754063 h 842963"/>
              <a:gd name="connsiteX70" fmla="*/ 628234 w 822325"/>
              <a:gd name="connsiteY70" fmla="*/ 750888 h 842963"/>
              <a:gd name="connsiteX71" fmla="*/ 633413 w 822325"/>
              <a:gd name="connsiteY71" fmla="*/ 776465 h 842963"/>
              <a:gd name="connsiteX72" fmla="*/ 593279 w 822325"/>
              <a:gd name="connsiteY72" fmla="*/ 798513 h 842963"/>
              <a:gd name="connsiteX73" fmla="*/ 588963 w 822325"/>
              <a:gd name="connsiteY73" fmla="*/ 769850 h 842963"/>
              <a:gd name="connsiteX74" fmla="*/ 628234 w 822325"/>
              <a:gd name="connsiteY74" fmla="*/ 750888 h 842963"/>
              <a:gd name="connsiteX75" fmla="*/ 193707 w 822325"/>
              <a:gd name="connsiteY75" fmla="*/ 750888 h 842963"/>
              <a:gd name="connsiteX76" fmla="*/ 233363 w 822325"/>
              <a:gd name="connsiteY76" fmla="*/ 769850 h 842963"/>
              <a:gd name="connsiteX77" fmla="*/ 229441 w 822325"/>
              <a:gd name="connsiteY77" fmla="*/ 798513 h 842963"/>
              <a:gd name="connsiteX78" fmla="*/ 188913 w 822325"/>
              <a:gd name="connsiteY78" fmla="*/ 776465 h 842963"/>
              <a:gd name="connsiteX79" fmla="*/ 193707 w 822325"/>
              <a:gd name="connsiteY79" fmla="*/ 750888 h 842963"/>
              <a:gd name="connsiteX80" fmla="*/ 576311 w 822325"/>
              <a:gd name="connsiteY80" fmla="*/ 741363 h 842963"/>
              <a:gd name="connsiteX81" fmla="*/ 582614 w 822325"/>
              <a:gd name="connsiteY81" fmla="*/ 768740 h 842963"/>
              <a:gd name="connsiteX82" fmla="*/ 544374 w 822325"/>
              <a:gd name="connsiteY82" fmla="*/ 782638 h 842963"/>
              <a:gd name="connsiteX83" fmla="*/ 539751 w 822325"/>
              <a:gd name="connsiteY83" fmla="*/ 752735 h 842963"/>
              <a:gd name="connsiteX84" fmla="*/ 576311 w 822325"/>
              <a:gd name="connsiteY84" fmla="*/ 741363 h 842963"/>
              <a:gd name="connsiteX85" fmla="*/ 244226 w 822325"/>
              <a:gd name="connsiteY85" fmla="*/ 741363 h 842963"/>
              <a:gd name="connsiteX86" fmla="*/ 282575 w 822325"/>
              <a:gd name="connsiteY86" fmla="*/ 752735 h 842963"/>
              <a:gd name="connsiteX87" fmla="*/ 277781 w 822325"/>
              <a:gd name="connsiteY87" fmla="*/ 782638 h 842963"/>
              <a:gd name="connsiteX88" fmla="*/ 238125 w 822325"/>
              <a:gd name="connsiteY88" fmla="*/ 768740 h 842963"/>
              <a:gd name="connsiteX89" fmla="*/ 244226 w 822325"/>
              <a:gd name="connsiteY89" fmla="*/ 741363 h 842963"/>
              <a:gd name="connsiteX90" fmla="*/ 448686 w 822325"/>
              <a:gd name="connsiteY90" fmla="*/ 733425 h 842963"/>
              <a:gd name="connsiteX91" fmla="*/ 450851 w 822325"/>
              <a:gd name="connsiteY91" fmla="*/ 765075 h 842963"/>
              <a:gd name="connsiteX92" fmla="*/ 412751 w 822325"/>
              <a:gd name="connsiteY92" fmla="*/ 766763 h 842963"/>
              <a:gd name="connsiteX93" fmla="*/ 412751 w 822325"/>
              <a:gd name="connsiteY93" fmla="*/ 735113 h 842963"/>
              <a:gd name="connsiteX94" fmla="*/ 448686 w 822325"/>
              <a:gd name="connsiteY94" fmla="*/ 733425 h 842963"/>
              <a:gd name="connsiteX95" fmla="*/ 373666 w 822325"/>
              <a:gd name="connsiteY95" fmla="*/ 733425 h 842963"/>
              <a:gd name="connsiteX96" fmla="*/ 409576 w 822325"/>
              <a:gd name="connsiteY96" fmla="*/ 734707 h 842963"/>
              <a:gd name="connsiteX97" fmla="*/ 409576 w 822325"/>
              <a:gd name="connsiteY97" fmla="*/ 766763 h 842963"/>
              <a:gd name="connsiteX98" fmla="*/ 371476 w 822325"/>
              <a:gd name="connsiteY98" fmla="*/ 765054 h 842963"/>
              <a:gd name="connsiteX99" fmla="*/ 373666 w 822325"/>
              <a:gd name="connsiteY99" fmla="*/ 733425 h 842963"/>
              <a:gd name="connsiteX100" fmla="*/ 489400 w 822325"/>
              <a:gd name="connsiteY100" fmla="*/ 728663 h 842963"/>
              <a:gd name="connsiteX101" fmla="*/ 493714 w 822325"/>
              <a:gd name="connsiteY101" fmla="*/ 760395 h 842963"/>
              <a:gd name="connsiteX102" fmla="*/ 456183 w 822325"/>
              <a:gd name="connsiteY102" fmla="*/ 765176 h 842963"/>
              <a:gd name="connsiteX103" fmla="*/ 454026 w 822325"/>
              <a:gd name="connsiteY103" fmla="*/ 733010 h 842963"/>
              <a:gd name="connsiteX104" fmla="*/ 489400 w 822325"/>
              <a:gd name="connsiteY104" fmla="*/ 728663 h 842963"/>
              <a:gd name="connsiteX105" fmla="*/ 333928 w 822325"/>
              <a:gd name="connsiteY105" fmla="*/ 728663 h 842963"/>
              <a:gd name="connsiteX106" fmla="*/ 368301 w 822325"/>
              <a:gd name="connsiteY106" fmla="*/ 732575 h 842963"/>
              <a:gd name="connsiteX107" fmla="*/ 366230 w 822325"/>
              <a:gd name="connsiteY107" fmla="*/ 765176 h 842963"/>
              <a:gd name="connsiteX108" fmla="*/ 330201 w 822325"/>
              <a:gd name="connsiteY108" fmla="*/ 759960 h 842963"/>
              <a:gd name="connsiteX109" fmla="*/ 333928 w 822325"/>
              <a:gd name="connsiteY109" fmla="*/ 728663 h 842963"/>
              <a:gd name="connsiteX110" fmla="*/ 150753 w 822325"/>
              <a:gd name="connsiteY110" fmla="*/ 727076 h 842963"/>
              <a:gd name="connsiteX111" fmla="*/ 188913 w 822325"/>
              <a:gd name="connsiteY111" fmla="*/ 749039 h 842963"/>
              <a:gd name="connsiteX112" fmla="*/ 183881 w 822325"/>
              <a:gd name="connsiteY112" fmla="*/ 773114 h 842963"/>
              <a:gd name="connsiteX113" fmla="*/ 144463 w 822325"/>
              <a:gd name="connsiteY113" fmla="*/ 746927 h 842963"/>
              <a:gd name="connsiteX114" fmla="*/ 150753 w 822325"/>
              <a:gd name="connsiteY114" fmla="*/ 727076 h 842963"/>
              <a:gd name="connsiteX115" fmla="*/ 671936 w 822325"/>
              <a:gd name="connsiteY115" fmla="*/ 727075 h 842963"/>
              <a:gd name="connsiteX116" fmla="*/ 677863 w 822325"/>
              <a:gd name="connsiteY116" fmla="*/ 746926 h 842963"/>
              <a:gd name="connsiteX117" fmla="*/ 638493 w 822325"/>
              <a:gd name="connsiteY117" fmla="*/ 773113 h 842963"/>
              <a:gd name="connsiteX118" fmla="*/ 633413 w 822325"/>
              <a:gd name="connsiteY118" fmla="*/ 749038 h 842963"/>
              <a:gd name="connsiteX119" fmla="*/ 671936 w 822325"/>
              <a:gd name="connsiteY119" fmla="*/ 727075 h 842963"/>
              <a:gd name="connsiteX120" fmla="*/ 619443 w 822325"/>
              <a:gd name="connsiteY120" fmla="*/ 725488 h 842963"/>
              <a:gd name="connsiteX121" fmla="*/ 627063 w 822325"/>
              <a:gd name="connsiteY121" fmla="*/ 749253 h 842963"/>
              <a:gd name="connsiteX122" fmla="*/ 588540 w 822325"/>
              <a:gd name="connsiteY122" fmla="*/ 766763 h 842963"/>
              <a:gd name="connsiteX123" fmla="*/ 582613 w 822325"/>
              <a:gd name="connsiteY123" fmla="*/ 739664 h 842963"/>
              <a:gd name="connsiteX124" fmla="*/ 619443 w 822325"/>
              <a:gd name="connsiteY124" fmla="*/ 725488 h 842963"/>
              <a:gd name="connsiteX125" fmla="*/ 202883 w 822325"/>
              <a:gd name="connsiteY125" fmla="*/ 725488 h 842963"/>
              <a:gd name="connsiteX126" fmla="*/ 239713 w 822325"/>
              <a:gd name="connsiteY126" fmla="*/ 739664 h 842963"/>
              <a:gd name="connsiteX127" fmla="*/ 233363 w 822325"/>
              <a:gd name="connsiteY127" fmla="*/ 766763 h 842963"/>
              <a:gd name="connsiteX128" fmla="*/ 195263 w 822325"/>
              <a:gd name="connsiteY128" fmla="*/ 749253 h 842963"/>
              <a:gd name="connsiteX129" fmla="*/ 202883 w 822325"/>
              <a:gd name="connsiteY129" fmla="*/ 725488 h 842963"/>
              <a:gd name="connsiteX130" fmla="*/ 527444 w 822325"/>
              <a:gd name="connsiteY130" fmla="*/ 722313 h 842963"/>
              <a:gd name="connsiteX131" fmla="*/ 533401 w 822325"/>
              <a:gd name="connsiteY131" fmla="*/ 751272 h 842963"/>
              <a:gd name="connsiteX132" fmla="*/ 496381 w 822325"/>
              <a:gd name="connsiteY132" fmla="*/ 758826 h 842963"/>
              <a:gd name="connsiteX133" fmla="*/ 492126 w 822325"/>
              <a:gd name="connsiteY133" fmla="*/ 728609 h 842963"/>
              <a:gd name="connsiteX134" fmla="*/ 527444 w 822325"/>
              <a:gd name="connsiteY134" fmla="*/ 722313 h 842963"/>
              <a:gd name="connsiteX135" fmla="*/ 293721 w 822325"/>
              <a:gd name="connsiteY135" fmla="*/ 722313 h 842963"/>
              <a:gd name="connsiteX136" fmla="*/ 328613 w 822325"/>
              <a:gd name="connsiteY136" fmla="*/ 728609 h 842963"/>
              <a:gd name="connsiteX137" fmla="*/ 324358 w 822325"/>
              <a:gd name="connsiteY137" fmla="*/ 758826 h 842963"/>
              <a:gd name="connsiteX138" fmla="*/ 287338 w 822325"/>
              <a:gd name="connsiteY138" fmla="*/ 751272 h 842963"/>
              <a:gd name="connsiteX139" fmla="*/ 293721 w 822325"/>
              <a:gd name="connsiteY139" fmla="*/ 722313 h 842963"/>
              <a:gd name="connsiteX140" fmla="*/ 254047 w 822325"/>
              <a:gd name="connsiteY140" fmla="*/ 711201 h 842963"/>
              <a:gd name="connsiteX141" fmla="*/ 288926 w 822325"/>
              <a:gd name="connsiteY141" fmla="*/ 720903 h 842963"/>
              <a:gd name="connsiteX142" fmla="*/ 282622 w 822325"/>
              <a:gd name="connsiteY142" fmla="*/ 750889 h 842963"/>
              <a:gd name="connsiteX143" fmla="*/ 246063 w 822325"/>
              <a:gd name="connsiteY143" fmla="*/ 739424 h 842963"/>
              <a:gd name="connsiteX144" fmla="*/ 254047 w 822325"/>
              <a:gd name="connsiteY144" fmla="*/ 711201 h 842963"/>
              <a:gd name="connsiteX145" fmla="*/ 567860 w 822325"/>
              <a:gd name="connsiteY145" fmla="*/ 711200 h 842963"/>
              <a:gd name="connsiteX146" fmla="*/ 576264 w 822325"/>
              <a:gd name="connsiteY146" fmla="*/ 739423 h 842963"/>
              <a:gd name="connsiteX147" fmla="*/ 539705 w 822325"/>
              <a:gd name="connsiteY147" fmla="*/ 750888 h 842963"/>
              <a:gd name="connsiteX148" fmla="*/ 533401 w 822325"/>
              <a:gd name="connsiteY148" fmla="*/ 720902 h 842963"/>
              <a:gd name="connsiteX149" fmla="*/ 567860 w 822325"/>
              <a:gd name="connsiteY149" fmla="*/ 711200 h 842963"/>
              <a:gd name="connsiteX150" fmla="*/ 160105 w 822325"/>
              <a:gd name="connsiteY150" fmla="*/ 704851 h 842963"/>
              <a:gd name="connsiteX151" fmla="*/ 196851 w 822325"/>
              <a:gd name="connsiteY151" fmla="*/ 722541 h 842963"/>
              <a:gd name="connsiteX152" fmla="*/ 189248 w 822325"/>
              <a:gd name="connsiteY152" fmla="*/ 746126 h 842963"/>
              <a:gd name="connsiteX153" fmla="*/ 150813 w 822325"/>
              <a:gd name="connsiteY153" fmla="*/ 724646 h 842963"/>
              <a:gd name="connsiteX154" fmla="*/ 160105 w 822325"/>
              <a:gd name="connsiteY154" fmla="*/ 704851 h 842963"/>
              <a:gd name="connsiteX155" fmla="*/ 662338 w 822325"/>
              <a:gd name="connsiteY155" fmla="*/ 704850 h 842963"/>
              <a:gd name="connsiteX156" fmla="*/ 671513 w 822325"/>
              <a:gd name="connsiteY156" fmla="*/ 724645 h 842963"/>
              <a:gd name="connsiteX157" fmla="*/ 632190 w 822325"/>
              <a:gd name="connsiteY157" fmla="*/ 746125 h 842963"/>
              <a:gd name="connsiteX158" fmla="*/ 623888 w 822325"/>
              <a:gd name="connsiteY158" fmla="*/ 722540 h 842963"/>
              <a:gd name="connsiteX159" fmla="*/ 662338 w 822325"/>
              <a:gd name="connsiteY159" fmla="*/ 704850 h 842963"/>
              <a:gd name="connsiteX160" fmla="*/ 213624 w 822325"/>
              <a:gd name="connsiteY160" fmla="*/ 698501 h 842963"/>
              <a:gd name="connsiteX161" fmla="*/ 249238 w 822325"/>
              <a:gd name="connsiteY161" fmla="*/ 709931 h 842963"/>
              <a:gd name="connsiteX162" fmla="*/ 240986 w 822325"/>
              <a:gd name="connsiteY162" fmla="*/ 736601 h 842963"/>
              <a:gd name="connsiteX163" fmla="*/ 203200 w 822325"/>
              <a:gd name="connsiteY163" fmla="*/ 722208 h 842963"/>
              <a:gd name="connsiteX164" fmla="*/ 213624 w 822325"/>
              <a:gd name="connsiteY164" fmla="*/ 698501 h 842963"/>
              <a:gd name="connsiteX165" fmla="*/ 608800 w 822325"/>
              <a:gd name="connsiteY165" fmla="*/ 698500 h 842963"/>
              <a:gd name="connsiteX166" fmla="*/ 619126 w 822325"/>
              <a:gd name="connsiteY166" fmla="*/ 722207 h 842963"/>
              <a:gd name="connsiteX167" fmla="*/ 581693 w 822325"/>
              <a:gd name="connsiteY167" fmla="*/ 736600 h 842963"/>
              <a:gd name="connsiteX168" fmla="*/ 573088 w 822325"/>
              <a:gd name="connsiteY168" fmla="*/ 709930 h 842963"/>
              <a:gd name="connsiteX169" fmla="*/ 608800 w 822325"/>
              <a:gd name="connsiteY169" fmla="*/ 698500 h 842963"/>
              <a:gd name="connsiteX170" fmla="*/ 446592 w 822325"/>
              <a:gd name="connsiteY170" fmla="*/ 696913 h 842963"/>
              <a:gd name="connsiteX171" fmla="*/ 449264 w 822325"/>
              <a:gd name="connsiteY171" fmla="*/ 728918 h 842963"/>
              <a:gd name="connsiteX172" fmla="*/ 412751 w 822325"/>
              <a:gd name="connsiteY172" fmla="*/ 730251 h 842963"/>
              <a:gd name="connsiteX173" fmla="*/ 412751 w 822325"/>
              <a:gd name="connsiteY173" fmla="*/ 698247 h 842963"/>
              <a:gd name="connsiteX174" fmla="*/ 446592 w 822325"/>
              <a:gd name="connsiteY174" fmla="*/ 696913 h 842963"/>
              <a:gd name="connsiteX175" fmla="*/ 376780 w 822325"/>
              <a:gd name="connsiteY175" fmla="*/ 696913 h 842963"/>
              <a:gd name="connsiteX176" fmla="*/ 409576 w 822325"/>
              <a:gd name="connsiteY176" fmla="*/ 698247 h 842963"/>
              <a:gd name="connsiteX177" fmla="*/ 409150 w 822325"/>
              <a:gd name="connsiteY177" fmla="*/ 730251 h 842963"/>
              <a:gd name="connsiteX178" fmla="*/ 374651 w 822325"/>
              <a:gd name="connsiteY178" fmla="*/ 728918 h 842963"/>
              <a:gd name="connsiteX179" fmla="*/ 376780 w 822325"/>
              <a:gd name="connsiteY179" fmla="*/ 696913 h 842963"/>
              <a:gd name="connsiteX180" fmla="*/ 483814 w 822325"/>
              <a:gd name="connsiteY180" fmla="*/ 693738 h 842963"/>
              <a:gd name="connsiteX181" fmla="*/ 488951 w 822325"/>
              <a:gd name="connsiteY181" fmla="*/ 723230 h 842963"/>
              <a:gd name="connsiteX182" fmla="*/ 453848 w 822325"/>
              <a:gd name="connsiteY182" fmla="*/ 727076 h 842963"/>
              <a:gd name="connsiteX183" fmla="*/ 450851 w 822325"/>
              <a:gd name="connsiteY183" fmla="*/ 696730 h 842963"/>
              <a:gd name="connsiteX184" fmla="*/ 483814 w 822325"/>
              <a:gd name="connsiteY184" fmla="*/ 693738 h 842963"/>
              <a:gd name="connsiteX185" fmla="*/ 339942 w 822325"/>
              <a:gd name="connsiteY185" fmla="*/ 693738 h 842963"/>
              <a:gd name="connsiteX186" fmla="*/ 371476 w 822325"/>
              <a:gd name="connsiteY186" fmla="*/ 696730 h 842963"/>
              <a:gd name="connsiteX187" fmla="*/ 368986 w 822325"/>
              <a:gd name="connsiteY187" fmla="*/ 727076 h 842963"/>
              <a:gd name="connsiteX188" fmla="*/ 334963 w 822325"/>
              <a:gd name="connsiteY188" fmla="*/ 723230 h 842963"/>
              <a:gd name="connsiteX189" fmla="*/ 339942 w 822325"/>
              <a:gd name="connsiteY189" fmla="*/ 693738 h 842963"/>
              <a:gd name="connsiteX190" fmla="*/ 302795 w 822325"/>
              <a:gd name="connsiteY190" fmla="*/ 688976 h 842963"/>
              <a:gd name="connsiteX191" fmla="*/ 334963 w 822325"/>
              <a:gd name="connsiteY191" fmla="*/ 694150 h 842963"/>
              <a:gd name="connsiteX192" fmla="*/ 329532 w 822325"/>
              <a:gd name="connsiteY192" fmla="*/ 723901 h 842963"/>
              <a:gd name="connsiteX193" fmla="*/ 295275 w 822325"/>
              <a:gd name="connsiteY193" fmla="*/ 717434 h 842963"/>
              <a:gd name="connsiteX194" fmla="*/ 302795 w 822325"/>
              <a:gd name="connsiteY194" fmla="*/ 688976 h 842963"/>
              <a:gd name="connsiteX195" fmla="*/ 519147 w 822325"/>
              <a:gd name="connsiteY195" fmla="*/ 688975 h 842963"/>
              <a:gd name="connsiteX196" fmla="*/ 527051 w 822325"/>
              <a:gd name="connsiteY196" fmla="*/ 717433 h 842963"/>
              <a:gd name="connsiteX197" fmla="*/ 491045 w 822325"/>
              <a:gd name="connsiteY197" fmla="*/ 723900 h 842963"/>
              <a:gd name="connsiteX198" fmla="*/ 485776 w 822325"/>
              <a:gd name="connsiteY198" fmla="*/ 694149 h 842963"/>
              <a:gd name="connsiteX199" fmla="*/ 519147 w 822325"/>
              <a:gd name="connsiteY199" fmla="*/ 688975 h 842963"/>
              <a:gd name="connsiteX200" fmla="*/ 173081 w 822325"/>
              <a:gd name="connsiteY200" fmla="*/ 682626 h 842963"/>
              <a:gd name="connsiteX201" fmla="*/ 209551 w 822325"/>
              <a:gd name="connsiteY201" fmla="*/ 696914 h 842963"/>
              <a:gd name="connsiteX202" fmla="*/ 198566 w 822325"/>
              <a:gd name="connsiteY202" fmla="*/ 720726 h 842963"/>
              <a:gd name="connsiteX203" fmla="*/ 160338 w 822325"/>
              <a:gd name="connsiteY203" fmla="*/ 702542 h 842963"/>
              <a:gd name="connsiteX204" fmla="*/ 173081 w 822325"/>
              <a:gd name="connsiteY204" fmla="*/ 682626 h 842963"/>
              <a:gd name="connsiteX205" fmla="*/ 647959 w 822325"/>
              <a:gd name="connsiteY205" fmla="*/ 682625 h 842963"/>
              <a:gd name="connsiteX206" fmla="*/ 660401 w 822325"/>
              <a:gd name="connsiteY206" fmla="*/ 702541 h 842963"/>
              <a:gd name="connsiteX207" fmla="*/ 623073 w 822325"/>
              <a:gd name="connsiteY207" fmla="*/ 720725 h 842963"/>
              <a:gd name="connsiteX208" fmla="*/ 612776 w 822325"/>
              <a:gd name="connsiteY208" fmla="*/ 696913 h 842963"/>
              <a:gd name="connsiteX209" fmla="*/ 647959 w 822325"/>
              <a:gd name="connsiteY209" fmla="*/ 682625 h 842963"/>
              <a:gd name="connsiteX210" fmla="*/ 556553 w 822325"/>
              <a:gd name="connsiteY210" fmla="*/ 681038 h 842963"/>
              <a:gd name="connsiteX211" fmla="*/ 566738 w 822325"/>
              <a:gd name="connsiteY211" fmla="*/ 707445 h 842963"/>
              <a:gd name="connsiteX212" fmla="*/ 531938 w 822325"/>
              <a:gd name="connsiteY212" fmla="*/ 715963 h 842963"/>
              <a:gd name="connsiteX213" fmla="*/ 523875 w 822325"/>
              <a:gd name="connsiteY213" fmla="*/ 687853 h 842963"/>
              <a:gd name="connsiteX214" fmla="*/ 556553 w 822325"/>
              <a:gd name="connsiteY214" fmla="*/ 681038 h 842963"/>
              <a:gd name="connsiteX215" fmla="*/ 265773 w 822325"/>
              <a:gd name="connsiteY215" fmla="*/ 681038 h 842963"/>
              <a:gd name="connsiteX216" fmla="*/ 298451 w 822325"/>
              <a:gd name="connsiteY216" fmla="*/ 687853 h 842963"/>
              <a:gd name="connsiteX217" fmla="*/ 290388 w 822325"/>
              <a:gd name="connsiteY217" fmla="*/ 715963 h 842963"/>
              <a:gd name="connsiteX218" fmla="*/ 255588 w 822325"/>
              <a:gd name="connsiteY218" fmla="*/ 707445 h 842963"/>
              <a:gd name="connsiteX219" fmla="*/ 265773 w 822325"/>
              <a:gd name="connsiteY219" fmla="*/ 681038 h 842963"/>
              <a:gd name="connsiteX220" fmla="*/ 593088 w 822325"/>
              <a:gd name="connsiteY220" fmla="*/ 671513 h 842963"/>
              <a:gd name="connsiteX221" fmla="*/ 606426 w 822325"/>
              <a:gd name="connsiteY221" fmla="*/ 695228 h 842963"/>
              <a:gd name="connsiteX222" fmla="*/ 571145 w 822325"/>
              <a:gd name="connsiteY222" fmla="*/ 706438 h 842963"/>
              <a:gd name="connsiteX223" fmla="*/ 560388 w 822325"/>
              <a:gd name="connsiteY223" fmla="*/ 680568 h 842963"/>
              <a:gd name="connsiteX224" fmla="*/ 593088 w 822325"/>
              <a:gd name="connsiteY224" fmla="*/ 671513 h 842963"/>
              <a:gd name="connsiteX225" fmla="*/ 229238 w 822325"/>
              <a:gd name="connsiteY225" fmla="*/ 671513 h 842963"/>
              <a:gd name="connsiteX226" fmla="*/ 261938 w 822325"/>
              <a:gd name="connsiteY226" fmla="*/ 680568 h 842963"/>
              <a:gd name="connsiteX227" fmla="*/ 251181 w 822325"/>
              <a:gd name="connsiteY227" fmla="*/ 706438 h 842963"/>
              <a:gd name="connsiteX228" fmla="*/ 215900 w 822325"/>
              <a:gd name="connsiteY228" fmla="*/ 695228 h 842963"/>
              <a:gd name="connsiteX229" fmla="*/ 229238 w 822325"/>
              <a:gd name="connsiteY229" fmla="*/ 671513 h 842963"/>
              <a:gd name="connsiteX230" fmla="*/ 442625 w 822325"/>
              <a:gd name="connsiteY230" fmla="*/ 665163 h 842963"/>
              <a:gd name="connsiteX231" fmla="*/ 446089 w 822325"/>
              <a:gd name="connsiteY231" fmla="*/ 694477 h 842963"/>
              <a:gd name="connsiteX232" fmla="*/ 413184 w 822325"/>
              <a:gd name="connsiteY232" fmla="*/ 695326 h 842963"/>
              <a:gd name="connsiteX233" fmla="*/ 412751 w 822325"/>
              <a:gd name="connsiteY233" fmla="*/ 666013 h 842963"/>
              <a:gd name="connsiteX234" fmla="*/ 442625 w 822325"/>
              <a:gd name="connsiteY234" fmla="*/ 665163 h 842963"/>
              <a:gd name="connsiteX235" fmla="*/ 379308 w 822325"/>
              <a:gd name="connsiteY235" fmla="*/ 665163 h 842963"/>
              <a:gd name="connsiteX236" fmla="*/ 409576 w 822325"/>
              <a:gd name="connsiteY236" fmla="*/ 665594 h 842963"/>
              <a:gd name="connsiteX237" fmla="*/ 409576 w 822325"/>
              <a:gd name="connsiteY237" fmla="*/ 695326 h 842963"/>
              <a:gd name="connsiteX238" fmla="*/ 376238 w 822325"/>
              <a:gd name="connsiteY238" fmla="*/ 694464 h 842963"/>
              <a:gd name="connsiteX239" fmla="*/ 379308 w 822325"/>
              <a:gd name="connsiteY239" fmla="*/ 665163 h 842963"/>
              <a:gd name="connsiteX240" fmla="*/ 476515 w 822325"/>
              <a:gd name="connsiteY240" fmla="*/ 663575 h 842963"/>
              <a:gd name="connsiteX241" fmla="*/ 482601 w 822325"/>
              <a:gd name="connsiteY241" fmla="*/ 690846 h 842963"/>
              <a:gd name="connsiteX242" fmla="*/ 449565 w 822325"/>
              <a:gd name="connsiteY242" fmla="*/ 693738 h 842963"/>
              <a:gd name="connsiteX243" fmla="*/ 446088 w 822325"/>
              <a:gd name="connsiteY243" fmla="*/ 665641 h 842963"/>
              <a:gd name="connsiteX244" fmla="*/ 476515 w 822325"/>
              <a:gd name="connsiteY244" fmla="*/ 663575 h 842963"/>
              <a:gd name="connsiteX245" fmla="*/ 346246 w 822325"/>
              <a:gd name="connsiteY245" fmla="*/ 663575 h 842963"/>
              <a:gd name="connsiteX246" fmla="*/ 376239 w 822325"/>
              <a:gd name="connsiteY246" fmla="*/ 665641 h 842963"/>
              <a:gd name="connsiteX247" fmla="*/ 372761 w 822325"/>
              <a:gd name="connsiteY247" fmla="*/ 693738 h 842963"/>
              <a:gd name="connsiteX248" fmla="*/ 339726 w 822325"/>
              <a:gd name="connsiteY248" fmla="*/ 690846 h 842963"/>
              <a:gd name="connsiteX249" fmla="*/ 346246 w 822325"/>
              <a:gd name="connsiteY249" fmla="*/ 663575 h 842963"/>
              <a:gd name="connsiteX250" fmla="*/ 629999 w 822325"/>
              <a:gd name="connsiteY250" fmla="*/ 658813 h 842963"/>
              <a:gd name="connsiteX251" fmla="*/ 646113 w 822325"/>
              <a:gd name="connsiteY251" fmla="*/ 679591 h 842963"/>
              <a:gd name="connsiteX252" fmla="*/ 610401 w 822325"/>
              <a:gd name="connsiteY252" fmla="*/ 693738 h 842963"/>
              <a:gd name="connsiteX253" fmla="*/ 596900 w 822325"/>
              <a:gd name="connsiteY253" fmla="*/ 669865 h 842963"/>
              <a:gd name="connsiteX254" fmla="*/ 629999 w 822325"/>
              <a:gd name="connsiteY254" fmla="*/ 658813 h 842963"/>
              <a:gd name="connsiteX255" fmla="*/ 508734 w 822325"/>
              <a:gd name="connsiteY255" fmla="*/ 658813 h 842963"/>
              <a:gd name="connsiteX256" fmla="*/ 517526 w 822325"/>
              <a:gd name="connsiteY256" fmla="*/ 685844 h 842963"/>
              <a:gd name="connsiteX257" fmla="*/ 485706 w 822325"/>
              <a:gd name="connsiteY257" fmla="*/ 690563 h 842963"/>
              <a:gd name="connsiteX258" fmla="*/ 479426 w 822325"/>
              <a:gd name="connsiteY258" fmla="*/ 662246 h 842963"/>
              <a:gd name="connsiteX259" fmla="*/ 508734 w 822325"/>
              <a:gd name="connsiteY259" fmla="*/ 658813 h 842963"/>
              <a:gd name="connsiteX260" fmla="*/ 312808 w 822325"/>
              <a:gd name="connsiteY260" fmla="*/ 658813 h 842963"/>
              <a:gd name="connsiteX261" fmla="*/ 342901 w 822325"/>
              <a:gd name="connsiteY261" fmla="*/ 662246 h 842963"/>
              <a:gd name="connsiteX262" fmla="*/ 336359 w 822325"/>
              <a:gd name="connsiteY262" fmla="*/ 690563 h 842963"/>
              <a:gd name="connsiteX263" fmla="*/ 303213 w 822325"/>
              <a:gd name="connsiteY263" fmla="*/ 685844 h 842963"/>
              <a:gd name="connsiteX264" fmla="*/ 312808 w 822325"/>
              <a:gd name="connsiteY264" fmla="*/ 658813 h 842963"/>
              <a:gd name="connsiteX265" fmla="*/ 191386 w 822325"/>
              <a:gd name="connsiteY265" fmla="*/ 658813 h 842963"/>
              <a:gd name="connsiteX266" fmla="*/ 223838 w 822325"/>
              <a:gd name="connsiteY266" fmla="*/ 669865 h 842963"/>
              <a:gd name="connsiteX267" fmla="*/ 210773 w 822325"/>
              <a:gd name="connsiteY267" fmla="*/ 693738 h 842963"/>
              <a:gd name="connsiteX268" fmla="*/ 176213 w 822325"/>
              <a:gd name="connsiteY268" fmla="*/ 679591 h 842963"/>
              <a:gd name="connsiteX269" fmla="*/ 191386 w 822325"/>
              <a:gd name="connsiteY269" fmla="*/ 658813 h 842963"/>
              <a:gd name="connsiteX270" fmla="*/ 542942 w 822325"/>
              <a:gd name="connsiteY270" fmla="*/ 654051 h 842963"/>
              <a:gd name="connsiteX271" fmla="*/ 555626 w 822325"/>
              <a:gd name="connsiteY271" fmla="*/ 679028 h 842963"/>
              <a:gd name="connsiteX272" fmla="*/ 522385 w 822325"/>
              <a:gd name="connsiteY272" fmla="*/ 685801 h 842963"/>
              <a:gd name="connsiteX273" fmla="*/ 512763 w 822325"/>
              <a:gd name="connsiteY273" fmla="*/ 659131 h 842963"/>
              <a:gd name="connsiteX274" fmla="*/ 542942 w 822325"/>
              <a:gd name="connsiteY274" fmla="*/ 654051 h 842963"/>
              <a:gd name="connsiteX275" fmla="*/ 279384 w 822325"/>
              <a:gd name="connsiteY275" fmla="*/ 654051 h 842963"/>
              <a:gd name="connsiteX276" fmla="*/ 309563 w 822325"/>
              <a:gd name="connsiteY276" fmla="*/ 659131 h 842963"/>
              <a:gd name="connsiteX277" fmla="*/ 299503 w 822325"/>
              <a:gd name="connsiteY277" fmla="*/ 685801 h 842963"/>
              <a:gd name="connsiteX278" fmla="*/ 266700 w 822325"/>
              <a:gd name="connsiteY278" fmla="*/ 679028 h 842963"/>
              <a:gd name="connsiteX279" fmla="*/ 279384 w 822325"/>
              <a:gd name="connsiteY279" fmla="*/ 654051 h 842963"/>
              <a:gd name="connsiteX280" fmla="*/ 576068 w 822325"/>
              <a:gd name="connsiteY280" fmla="*/ 646113 h 842963"/>
              <a:gd name="connsiteX281" fmla="*/ 592138 w 822325"/>
              <a:gd name="connsiteY281" fmla="*/ 668853 h 842963"/>
              <a:gd name="connsiteX282" fmla="*/ 559130 w 822325"/>
              <a:gd name="connsiteY282" fmla="*/ 677863 h 842963"/>
              <a:gd name="connsiteX283" fmla="*/ 546100 w 822325"/>
              <a:gd name="connsiteY283" fmla="*/ 652549 h 842963"/>
              <a:gd name="connsiteX284" fmla="*/ 576068 w 822325"/>
              <a:gd name="connsiteY284" fmla="*/ 646113 h 842963"/>
              <a:gd name="connsiteX285" fmla="*/ 245704 w 822325"/>
              <a:gd name="connsiteY285" fmla="*/ 646113 h 842963"/>
              <a:gd name="connsiteX286" fmla="*/ 274638 w 822325"/>
              <a:gd name="connsiteY286" fmla="*/ 652549 h 842963"/>
              <a:gd name="connsiteX287" fmla="*/ 262058 w 822325"/>
              <a:gd name="connsiteY287" fmla="*/ 677863 h 842963"/>
              <a:gd name="connsiteX288" fmla="*/ 230188 w 822325"/>
              <a:gd name="connsiteY288" fmla="*/ 668853 h 842963"/>
              <a:gd name="connsiteX289" fmla="*/ 245704 w 822325"/>
              <a:gd name="connsiteY289" fmla="*/ 646113 h 842963"/>
              <a:gd name="connsiteX290" fmla="*/ 92134 w 822325"/>
              <a:gd name="connsiteY290" fmla="*/ 644526 h 842963"/>
              <a:gd name="connsiteX291" fmla="*/ 114301 w 822325"/>
              <a:gd name="connsiteY291" fmla="*/ 684484 h 842963"/>
              <a:gd name="connsiteX292" fmla="*/ 94266 w 822325"/>
              <a:gd name="connsiteY292" fmla="*/ 690564 h 842963"/>
              <a:gd name="connsiteX293" fmla="*/ 68263 w 822325"/>
              <a:gd name="connsiteY293" fmla="*/ 649738 h 842963"/>
              <a:gd name="connsiteX294" fmla="*/ 92134 w 822325"/>
              <a:gd name="connsiteY294" fmla="*/ 644526 h 842963"/>
              <a:gd name="connsiteX295" fmla="*/ 729212 w 822325"/>
              <a:gd name="connsiteY295" fmla="*/ 644525 h 842963"/>
              <a:gd name="connsiteX296" fmla="*/ 752475 w 822325"/>
              <a:gd name="connsiteY296" fmla="*/ 649737 h 842963"/>
              <a:gd name="connsiteX297" fmla="*/ 727134 w 822325"/>
              <a:gd name="connsiteY297" fmla="*/ 690563 h 842963"/>
              <a:gd name="connsiteX298" fmla="*/ 708025 w 822325"/>
              <a:gd name="connsiteY298" fmla="*/ 684483 h 842963"/>
              <a:gd name="connsiteX299" fmla="*/ 729212 w 822325"/>
              <a:gd name="connsiteY299" fmla="*/ 644525 h 842963"/>
              <a:gd name="connsiteX300" fmla="*/ 703672 w 822325"/>
              <a:gd name="connsiteY300" fmla="*/ 636588 h 842963"/>
              <a:gd name="connsiteX301" fmla="*/ 727075 w 822325"/>
              <a:gd name="connsiteY301" fmla="*/ 644814 h 842963"/>
              <a:gd name="connsiteX302" fmla="*/ 705374 w 822325"/>
              <a:gd name="connsiteY302" fmla="*/ 684213 h 842963"/>
              <a:gd name="connsiteX303" fmla="*/ 685800 w 822325"/>
              <a:gd name="connsiteY303" fmla="*/ 674688 h 842963"/>
              <a:gd name="connsiteX304" fmla="*/ 703672 w 822325"/>
              <a:gd name="connsiteY304" fmla="*/ 636588 h 842963"/>
              <a:gd name="connsiteX305" fmla="*/ 609225 w 822325"/>
              <a:gd name="connsiteY305" fmla="*/ 636588 h 842963"/>
              <a:gd name="connsiteX306" fmla="*/ 628651 w 822325"/>
              <a:gd name="connsiteY306" fmla="*/ 657606 h 842963"/>
              <a:gd name="connsiteX307" fmla="*/ 595842 w 822325"/>
              <a:gd name="connsiteY307" fmla="*/ 668338 h 842963"/>
              <a:gd name="connsiteX308" fmla="*/ 579438 w 822325"/>
              <a:gd name="connsiteY308" fmla="*/ 645085 h 842963"/>
              <a:gd name="connsiteX309" fmla="*/ 609225 w 822325"/>
              <a:gd name="connsiteY309" fmla="*/ 636588 h 842963"/>
              <a:gd name="connsiteX310" fmla="*/ 212057 w 822325"/>
              <a:gd name="connsiteY310" fmla="*/ 636588 h 842963"/>
              <a:gd name="connsiteX311" fmla="*/ 241300 w 822325"/>
              <a:gd name="connsiteY311" fmla="*/ 645085 h 842963"/>
              <a:gd name="connsiteX312" fmla="*/ 225425 w 822325"/>
              <a:gd name="connsiteY312" fmla="*/ 668338 h 842963"/>
              <a:gd name="connsiteX313" fmla="*/ 193675 w 822325"/>
              <a:gd name="connsiteY313" fmla="*/ 657606 h 842963"/>
              <a:gd name="connsiteX314" fmla="*/ 212057 w 822325"/>
              <a:gd name="connsiteY314" fmla="*/ 636588 h 842963"/>
              <a:gd name="connsiteX315" fmla="*/ 118653 w 822325"/>
              <a:gd name="connsiteY315" fmla="*/ 636588 h 842963"/>
              <a:gd name="connsiteX316" fmla="*/ 136525 w 822325"/>
              <a:gd name="connsiteY316" fmla="*/ 674688 h 842963"/>
              <a:gd name="connsiteX317" fmla="*/ 116526 w 822325"/>
              <a:gd name="connsiteY317" fmla="*/ 684213 h 842963"/>
              <a:gd name="connsiteX318" fmla="*/ 95250 w 822325"/>
              <a:gd name="connsiteY318" fmla="*/ 644814 h 842963"/>
              <a:gd name="connsiteX319" fmla="*/ 118653 w 822325"/>
              <a:gd name="connsiteY319" fmla="*/ 636588 h 842963"/>
              <a:gd name="connsiteX320" fmla="*/ 439036 w 822325"/>
              <a:gd name="connsiteY320" fmla="*/ 635000 h 842963"/>
              <a:gd name="connsiteX321" fmla="*/ 442914 w 822325"/>
              <a:gd name="connsiteY321" fmla="*/ 662722 h 842963"/>
              <a:gd name="connsiteX322" fmla="*/ 413182 w 822325"/>
              <a:gd name="connsiteY322" fmla="*/ 663575 h 842963"/>
              <a:gd name="connsiteX323" fmla="*/ 412751 w 822325"/>
              <a:gd name="connsiteY323" fmla="*/ 635853 h 842963"/>
              <a:gd name="connsiteX324" fmla="*/ 439036 w 822325"/>
              <a:gd name="connsiteY324" fmla="*/ 635000 h 842963"/>
              <a:gd name="connsiteX325" fmla="*/ 382910 w 822325"/>
              <a:gd name="connsiteY325" fmla="*/ 635000 h 842963"/>
              <a:gd name="connsiteX326" fmla="*/ 409576 w 822325"/>
              <a:gd name="connsiteY326" fmla="*/ 635853 h 842963"/>
              <a:gd name="connsiteX327" fmla="*/ 409139 w 822325"/>
              <a:gd name="connsiteY327" fmla="*/ 663575 h 842963"/>
              <a:gd name="connsiteX328" fmla="*/ 379413 w 822325"/>
              <a:gd name="connsiteY328" fmla="*/ 662722 h 842963"/>
              <a:gd name="connsiteX329" fmla="*/ 382910 w 822325"/>
              <a:gd name="connsiteY329" fmla="*/ 635000 h 842963"/>
              <a:gd name="connsiteX330" fmla="*/ 468985 w 822325"/>
              <a:gd name="connsiteY330" fmla="*/ 633413 h 842963"/>
              <a:gd name="connsiteX331" fmla="*/ 476251 w 822325"/>
              <a:gd name="connsiteY331" fmla="*/ 659887 h 842963"/>
              <a:gd name="connsiteX332" fmla="*/ 447187 w 822325"/>
              <a:gd name="connsiteY332" fmla="*/ 661988 h 842963"/>
              <a:gd name="connsiteX333" fmla="*/ 442913 w 822325"/>
              <a:gd name="connsiteY333" fmla="*/ 634674 h 842963"/>
              <a:gd name="connsiteX334" fmla="*/ 468985 w 822325"/>
              <a:gd name="connsiteY334" fmla="*/ 633413 h 842963"/>
              <a:gd name="connsiteX335" fmla="*/ 353342 w 822325"/>
              <a:gd name="connsiteY335" fmla="*/ 633413 h 842963"/>
              <a:gd name="connsiteX336" fmla="*/ 379414 w 822325"/>
              <a:gd name="connsiteY336" fmla="*/ 634674 h 842963"/>
              <a:gd name="connsiteX337" fmla="*/ 375567 w 822325"/>
              <a:gd name="connsiteY337" fmla="*/ 661988 h 842963"/>
              <a:gd name="connsiteX338" fmla="*/ 346076 w 822325"/>
              <a:gd name="connsiteY338" fmla="*/ 659887 h 842963"/>
              <a:gd name="connsiteX339" fmla="*/ 353342 w 822325"/>
              <a:gd name="connsiteY339" fmla="*/ 633413 h 842963"/>
              <a:gd name="connsiteX340" fmla="*/ 497387 w 822325"/>
              <a:gd name="connsiteY340" fmla="*/ 630238 h 842963"/>
              <a:gd name="connsiteX341" fmla="*/ 508001 w 822325"/>
              <a:gd name="connsiteY341" fmla="*/ 656904 h 842963"/>
              <a:gd name="connsiteX342" fmla="*/ 479130 w 822325"/>
              <a:gd name="connsiteY342" fmla="*/ 660401 h 842963"/>
              <a:gd name="connsiteX343" fmla="*/ 471488 w 822325"/>
              <a:gd name="connsiteY343" fmla="*/ 632861 h 842963"/>
              <a:gd name="connsiteX344" fmla="*/ 497387 w 822325"/>
              <a:gd name="connsiteY344" fmla="*/ 630238 h 842963"/>
              <a:gd name="connsiteX345" fmla="*/ 325237 w 822325"/>
              <a:gd name="connsiteY345" fmla="*/ 630238 h 842963"/>
              <a:gd name="connsiteX346" fmla="*/ 350838 w 822325"/>
              <a:gd name="connsiteY346" fmla="*/ 632861 h 842963"/>
              <a:gd name="connsiteX347" fmla="*/ 343283 w 822325"/>
              <a:gd name="connsiteY347" fmla="*/ 660401 h 842963"/>
              <a:gd name="connsiteX348" fmla="*/ 314325 w 822325"/>
              <a:gd name="connsiteY348" fmla="*/ 656904 h 842963"/>
              <a:gd name="connsiteX349" fmla="*/ 325237 w 822325"/>
              <a:gd name="connsiteY349" fmla="*/ 630238 h 842963"/>
              <a:gd name="connsiteX350" fmla="*/ 526566 w 822325"/>
              <a:gd name="connsiteY350" fmla="*/ 627063 h 842963"/>
              <a:gd name="connsiteX351" fmla="*/ 541338 w 822325"/>
              <a:gd name="connsiteY351" fmla="*/ 650669 h 842963"/>
              <a:gd name="connsiteX352" fmla="*/ 511359 w 822325"/>
              <a:gd name="connsiteY352" fmla="*/ 655638 h 842963"/>
              <a:gd name="connsiteX353" fmla="*/ 500063 w 822325"/>
              <a:gd name="connsiteY353" fmla="*/ 630376 h 842963"/>
              <a:gd name="connsiteX354" fmla="*/ 526566 w 822325"/>
              <a:gd name="connsiteY354" fmla="*/ 627063 h 842963"/>
              <a:gd name="connsiteX355" fmla="*/ 295192 w 822325"/>
              <a:gd name="connsiteY355" fmla="*/ 627063 h 842963"/>
              <a:gd name="connsiteX356" fmla="*/ 320676 w 822325"/>
              <a:gd name="connsiteY356" fmla="*/ 630376 h 842963"/>
              <a:gd name="connsiteX357" fmla="*/ 309396 w 822325"/>
              <a:gd name="connsiteY357" fmla="*/ 655638 h 842963"/>
              <a:gd name="connsiteX358" fmla="*/ 280988 w 822325"/>
              <a:gd name="connsiteY358" fmla="*/ 650669 h 842963"/>
              <a:gd name="connsiteX359" fmla="*/ 295192 w 822325"/>
              <a:gd name="connsiteY359" fmla="*/ 627063 h 842963"/>
              <a:gd name="connsiteX360" fmla="*/ 144029 w 822325"/>
              <a:gd name="connsiteY360" fmla="*/ 625476 h 842963"/>
              <a:gd name="connsiteX361" fmla="*/ 158750 w 822325"/>
              <a:gd name="connsiteY361" fmla="*/ 660879 h 842963"/>
              <a:gd name="connsiteX362" fmla="*/ 138401 w 822325"/>
              <a:gd name="connsiteY362" fmla="*/ 673101 h 842963"/>
              <a:gd name="connsiteX363" fmla="*/ 120650 w 822325"/>
              <a:gd name="connsiteY363" fmla="*/ 636013 h 842963"/>
              <a:gd name="connsiteX364" fmla="*/ 144029 w 822325"/>
              <a:gd name="connsiteY364" fmla="*/ 625476 h 842963"/>
              <a:gd name="connsiteX365" fmla="*/ 677863 w 822325"/>
              <a:gd name="connsiteY365" fmla="*/ 625475 h 842963"/>
              <a:gd name="connsiteX366" fmla="*/ 701675 w 822325"/>
              <a:gd name="connsiteY366" fmla="*/ 636012 h 842963"/>
              <a:gd name="connsiteX367" fmla="*/ 683924 w 822325"/>
              <a:gd name="connsiteY367" fmla="*/ 673100 h 842963"/>
              <a:gd name="connsiteX368" fmla="*/ 663575 w 822325"/>
              <a:gd name="connsiteY368" fmla="*/ 660878 h 842963"/>
              <a:gd name="connsiteX369" fmla="*/ 677863 w 822325"/>
              <a:gd name="connsiteY369" fmla="*/ 625475 h 842963"/>
              <a:gd name="connsiteX370" fmla="*/ 556118 w 822325"/>
              <a:gd name="connsiteY370" fmla="*/ 620713 h 842963"/>
              <a:gd name="connsiteX371" fmla="*/ 574675 w 822325"/>
              <a:gd name="connsiteY371" fmla="*/ 644223 h 842963"/>
              <a:gd name="connsiteX372" fmla="*/ 545329 w 822325"/>
              <a:gd name="connsiteY372" fmla="*/ 650876 h 842963"/>
              <a:gd name="connsiteX373" fmla="*/ 530225 w 822325"/>
              <a:gd name="connsiteY373" fmla="*/ 625593 h 842963"/>
              <a:gd name="connsiteX374" fmla="*/ 556118 w 822325"/>
              <a:gd name="connsiteY374" fmla="*/ 620713 h 842963"/>
              <a:gd name="connsiteX375" fmla="*/ 266028 w 822325"/>
              <a:gd name="connsiteY375" fmla="*/ 620713 h 842963"/>
              <a:gd name="connsiteX376" fmla="*/ 292100 w 822325"/>
              <a:gd name="connsiteY376" fmla="*/ 625593 h 842963"/>
              <a:gd name="connsiteX377" fmla="*/ 277141 w 822325"/>
              <a:gd name="connsiteY377" fmla="*/ 650876 h 842963"/>
              <a:gd name="connsiteX378" fmla="*/ 247650 w 822325"/>
              <a:gd name="connsiteY378" fmla="*/ 644223 h 842963"/>
              <a:gd name="connsiteX379" fmla="*/ 266028 w 822325"/>
              <a:gd name="connsiteY379" fmla="*/ 620713 h 842963"/>
              <a:gd name="connsiteX380" fmla="*/ 585366 w 822325"/>
              <a:gd name="connsiteY380" fmla="*/ 615951 h 842963"/>
              <a:gd name="connsiteX381" fmla="*/ 608013 w 822325"/>
              <a:gd name="connsiteY381" fmla="*/ 635466 h 842963"/>
              <a:gd name="connsiteX382" fmla="*/ 577963 w 822325"/>
              <a:gd name="connsiteY382" fmla="*/ 642939 h 842963"/>
              <a:gd name="connsiteX383" fmla="*/ 558800 w 822325"/>
              <a:gd name="connsiteY383" fmla="*/ 621349 h 842963"/>
              <a:gd name="connsiteX384" fmla="*/ 585366 w 822325"/>
              <a:gd name="connsiteY384" fmla="*/ 615951 h 842963"/>
              <a:gd name="connsiteX385" fmla="*/ 235999 w 822325"/>
              <a:gd name="connsiteY385" fmla="*/ 615951 h 842963"/>
              <a:gd name="connsiteX386" fmla="*/ 261938 w 822325"/>
              <a:gd name="connsiteY386" fmla="*/ 621349 h 842963"/>
              <a:gd name="connsiteX387" fmla="*/ 243228 w 822325"/>
              <a:gd name="connsiteY387" fmla="*/ 642939 h 842963"/>
              <a:gd name="connsiteX388" fmla="*/ 214313 w 822325"/>
              <a:gd name="connsiteY388" fmla="*/ 635466 h 842963"/>
              <a:gd name="connsiteX389" fmla="*/ 235999 w 822325"/>
              <a:gd name="connsiteY389" fmla="*/ 615951 h 842963"/>
              <a:gd name="connsiteX390" fmla="*/ 170291 w 822325"/>
              <a:gd name="connsiteY390" fmla="*/ 609601 h 842963"/>
              <a:gd name="connsiteX391" fmla="*/ 180976 w 822325"/>
              <a:gd name="connsiteY391" fmla="*/ 642842 h 842963"/>
              <a:gd name="connsiteX392" fmla="*/ 161315 w 822325"/>
              <a:gd name="connsiteY392" fmla="*/ 658814 h 842963"/>
              <a:gd name="connsiteX393" fmla="*/ 147638 w 822325"/>
              <a:gd name="connsiteY393" fmla="*/ 623415 h 842963"/>
              <a:gd name="connsiteX394" fmla="*/ 170291 w 822325"/>
              <a:gd name="connsiteY394" fmla="*/ 609601 h 842963"/>
              <a:gd name="connsiteX395" fmla="*/ 650815 w 822325"/>
              <a:gd name="connsiteY395" fmla="*/ 609600 h 842963"/>
              <a:gd name="connsiteX396" fmla="*/ 674688 w 822325"/>
              <a:gd name="connsiteY396" fmla="*/ 623414 h 842963"/>
              <a:gd name="connsiteX397" fmla="*/ 660541 w 822325"/>
              <a:gd name="connsiteY397" fmla="*/ 658813 h 842963"/>
              <a:gd name="connsiteX398" fmla="*/ 639763 w 822325"/>
              <a:gd name="connsiteY398" fmla="*/ 642841 h 842963"/>
              <a:gd name="connsiteX399" fmla="*/ 650815 w 822325"/>
              <a:gd name="connsiteY399" fmla="*/ 609600 h 842963"/>
              <a:gd name="connsiteX400" fmla="*/ 433987 w 822325"/>
              <a:gd name="connsiteY400" fmla="*/ 606425 h 842963"/>
              <a:gd name="connsiteX401" fmla="*/ 438151 w 822325"/>
              <a:gd name="connsiteY401" fmla="*/ 632985 h 842963"/>
              <a:gd name="connsiteX402" fmla="*/ 412751 w 822325"/>
              <a:gd name="connsiteY402" fmla="*/ 633413 h 842963"/>
              <a:gd name="connsiteX403" fmla="*/ 412751 w 822325"/>
              <a:gd name="connsiteY403" fmla="*/ 606854 h 842963"/>
              <a:gd name="connsiteX404" fmla="*/ 433987 w 822325"/>
              <a:gd name="connsiteY404" fmla="*/ 606425 h 842963"/>
              <a:gd name="connsiteX405" fmla="*/ 387986 w 822325"/>
              <a:gd name="connsiteY405" fmla="*/ 606425 h 842963"/>
              <a:gd name="connsiteX406" fmla="*/ 409576 w 822325"/>
              <a:gd name="connsiteY406" fmla="*/ 606854 h 842963"/>
              <a:gd name="connsiteX407" fmla="*/ 409576 w 822325"/>
              <a:gd name="connsiteY407" fmla="*/ 633413 h 842963"/>
              <a:gd name="connsiteX408" fmla="*/ 384176 w 822325"/>
              <a:gd name="connsiteY408" fmla="*/ 632985 h 842963"/>
              <a:gd name="connsiteX409" fmla="*/ 387986 w 822325"/>
              <a:gd name="connsiteY409" fmla="*/ 606425 h 842963"/>
              <a:gd name="connsiteX410" fmla="*/ 459817 w 822325"/>
              <a:gd name="connsiteY410" fmla="*/ 604838 h 842963"/>
              <a:gd name="connsiteX411" fmla="*/ 468314 w 822325"/>
              <a:gd name="connsiteY411" fmla="*/ 630561 h 842963"/>
              <a:gd name="connsiteX412" fmla="*/ 442399 w 822325"/>
              <a:gd name="connsiteY412" fmla="*/ 631826 h 842963"/>
              <a:gd name="connsiteX413" fmla="*/ 438151 w 822325"/>
              <a:gd name="connsiteY413" fmla="*/ 606103 h 842963"/>
              <a:gd name="connsiteX414" fmla="*/ 459817 w 822325"/>
              <a:gd name="connsiteY414" fmla="*/ 604838 h 842963"/>
              <a:gd name="connsiteX415" fmla="*/ 362200 w 822325"/>
              <a:gd name="connsiteY415" fmla="*/ 604838 h 842963"/>
              <a:gd name="connsiteX416" fmla="*/ 384176 w 822325"/>
              <a:gd name="connsiteY416" fmla="*/ 606103 h 842963"/>
              <a:gd name="connsiteX417" fmla="*/ 379867 w 822325"/>
              <a:gd name="connsiteY417" fmla="*/ 631826 h 842963"/>
              <a:gd name="connsiteX418" fmla="*/ 354013 w 822325"/>
              <a:gd name="connsiteY418" fmla="*/ 630561 h 842963"/>
              <a:gd name="connsiteX419" fmla="*/ 362200 w 822325"/>
              <a:gd name="connsiteY419" fmla="*/ 604838 h 842963"/>
              <a:gd name="connsiteX420" fmla="*/ 483216 w 822325"/>
              <a:gd name="connsiteY420" fmla="*/ 603251 h 842963"/>
              <a:gd name="connsiteX421" fmla="*/ 495301 w 822325"/>
              <a:gd name="connsiteY421" fmla="*/ 628131 h 842963"/>
              <a:gd name="connsiteX422" fmla="*/ 470297 w 822325"/>
              <a:gd name="connsiteY422" fmla="*/ 630239 h 842963"/>
              <a:gd name="connsiteX423" fmla="*/ 461963 w 822325"/>
              <a:gd name="connsiteY423" fmla="*/ 604938 h 842963"/>
              <a:gd name="connsiteX424" fmla="*/ 483216 w 822325"/>
              <a:gd name="connsiteY424" fmla="*/ 603251 h 842963"/>
              <a:gd name="connsiteX425" fmla="*/ 337942 w 822325"/>
              <a:gd name="connsiteY425" fmla="*/ 603251 h 842963"/>
              <a:gd name="connsiteX426" fmla="*/ 360363 w 822325"/>
              <a:gd name="connsiteY426" fmla="*/ 604938 h 842963"/>
              <a:gd name="connsiteX427" fmla="*/ 351308 w 822325"/>
              <a:gd name="connsiteY427" fmla="*/ 630239 h 842963"/>
              <a:gd name="connsiteX428" fmla="*/ 325438 w 822325"/>
              <a:gd name="connsiteY428" fmla="*/ 628131 h 842963"/>
              <a:gd name="connsiteX429" fmla="*/ 337942 w 822325"/>
              <a:gd name="connsiteY429" fmla="*/ 603251 h 842963"/>
              <a:gd name="connsiteX430" fmla="*/ 508265 w 822325"/>
              <a:gd name="connsiteY430" fmla="*/ 600076 h 842963"/>
              <a:gd name="connsiteX431" fmla="*/ 525463 w 822325"/>
              <a:gd name="connsiteY431" fmla="*/ 623691 h 842963"/>
              <a:gd name="connsiteX432" fmla="*/ 499004 w 822325"/>
              <a:gd name="connsiteY432" fmla="*/ 627064 h 842963"/>
              <a:gd name="connsiteX433" fmla="*/ 485775 w 822325"/>
              <a:gd name="connsiteY433" fmla="*/ 602606 h 842963"/>
              <a:gd name="connsiteX434" fmla="*/ 508265 w 822325"/>
              <a:gd name="connsiteY434" fmla="*/ 600076 h 842963"/>
              <a:gd name="connsiteX435" fmla="*/ 313191 w 822325"/>
              <a:gd name="connsiteY435" fmla="*/ 600076 h 842963"/>
              <a:gd name="connsiteX436" fmla="*/ 334963 w 822325"/>
              <a:gd name="connsiteY436" fmla="*/ 602606 h 842963"/>
              <a:gd name="connsiteX437" fmla="*/ 322402 w 822325"/>
              <a:gd name="connsiteY437" fmla="*/ 627064 h 842963"/>
              <a:gd name="connsiteX438" fmla="*/ 296863 w 822325"/>
              <a:gd name="connsiteY438" fmla="*/ 623691 h 842963"/>
              <a:gd name="connsiteX439" fmla="*/ 313191 w 822325"/>
              <a:gd name="connsiteY439" fmla="*/ 600076 h 842963"/>
              <a:gd name="connsiteX440" fmla="*/ 72417 w 822325"/>
              <a:gd name="connsiteY440" fmla="*/ 600076 h 842963"/>
              <a:gd name="connsiteX441" fmla="*/ 90488 w 822325"/>
              <a:gd name="connsiteY441" fmla="*/ 639348 h 842963"/>
              <a:gd name="connsiteX442" fmla="*/ 65963 w 822325"/>
              <a:gd name="connsiteY442" fmla="*/ 644526 h 842963"/>
              <a:gd name="connsiteX443" fmla="*/ 44450 w 822325"/>
              <a:gd name="connsiteY443" fmla="*/ 603960 h 842963"/>
              <a:gd name="connsiteX444" fmla="*/ 72417 w 822325"/>
              <a:gd name="connsiteY444" fmla="*/ 600076 h 842963"/>
              <a:gd name="connsiteX445" fmla="*/ 749742 w 822325"/>
              <a:gd name="connsiteY445" fmla="*/ 600075 h 842963"/>
              <a:gd name="connsiteX446" fmla="*/ 777876 w 822325"/>
              <a:gd name="connsiteY446" fmla="*/ 603959 h 842963"/>
              <a:gd name="connsiteX447" fmla="*/ 756562 w 822325"/>
              <a:gd name="connsiteY447" fmla="*/ 644525 h 842963"/>
              <a:gd name="connsiteX448" fmla="*/ 731838 w 822325"/>
              <a:gd name="connsiteY448" fmla="*/ 639347 h 842963"/>
              <a:gd name="connsiteX449" fmla="*/ 749742 w 822325"/>
              <a:gd name="connsiteY449" fmla="*/ 600075 h 842963"/>
              <a:gd name="connsiteX450" fmla="*/ 533035 w 822325"/>
              <a:gd name="connsiteY450" fmla="*/ 596901 h 842963"/>
              <a:gd name="connsiteX451" fmla="*/ 554038 w 822325"/>
              <a:gd name="connsiteY451" fmla="*/ 619101 h 842963"/>
              <a:gd name="connsiteX452" fmla="*/ 528320 w 822325"/>
              <a:gd name="connsiteY452" fmla="*/ 623889 h 842963"/>
              <a:gd name="connsiteX453" fmla="*/ 511175 w 822325"/>
              <a:gd name="connsiteY453" fmla="*/ 599948 h 842963"/>
              <a:gd name="connsiteX454" fmla="*/ 533035 w 822325"/>
              <a:gd name="connsiteY454" fmla="*/ 596901 h 842963"/>
              <a:gd name="connsiteX455" fmla="*/ 288265 w 822325"/>
              <a:gd name="connsiteY455" fmla="*/ 596901 h 842963"/>
              <a:gd name="connsiteX456" fmla="*/ 311150 w 822325"/>
              <a:gd name="connsiteY456" fmla="*/ 599948 h 842963"/>
              <a:gd name="connsiteX457" fmla="*/ 293546 w 822325"/>
              <a:gd name="connsiteY457" fmla="*/ 623889 h 842963"/>
              <a:gd name="connsiteX458" fmla="*/ 266700 w 822325"/>
              <a:gd name="connsiteY458" fmla="*/ 619101 h 842963"/>
              <a:gd name="connsiteX459" fmla="*/ 288265 w 822325"/>
              <a:gd name="connsiteY459" fmla="*/ 596901 h 842963"/>
              <a:gd name="connsiteX460" fmla="*/ 557920 w 822325"/>
              <a:gd name="connsiteY460" fmla="*/ 593726 h 842963"/>
              <a:gd name="connsiteX461" fmla="*/ 582613 w 822325"/>
              <a:gd name="connsiteY461" fmla="*/ 613623 h 842963"/>
              <a:gd name="connsiteX462" fmla="*/ 557501 w 822325"/>
              <a:gd name="connsiteY462" fmla="*/ 619126 h 842963"/>
              <a:gd name="connsiteX463" fmla="*/ 536575 w 822325"/>
              <a:gd name="connsiteY463" fmla="*/ 597536 h 842963"/>
              <a:gd name="connsiteX464" fmla="*/ 557920 w 822325"/>
              <a:gd name="connsiteY464" fmla="*/ 593726 h 842963"/>
              <a:gd name="connsiteX465" fmla="*/ 263439 w 822325"/>
              <a:gd name="connsiteY465" fmla="*/ 593726 h 842963"/>
              <a:gd name="connsiteX466" fmla="*/ 285750 w 822325"/>
              <a:gd name="connsiteY466" fmla="*/ 597536 h 842963"/>
              <a:gd name="connsiteX467" fmla="*/ 264297 w 822325"/>
              <a:gd name="connsiteY467" fmla="*/ 619126 h 842963"/>
              <a:gd name="connsiteX468" fmla="*/ 238125 w 822325"/>
              <a:gd name="connsiteY468" fmla="*/ 613623 h 842963"/>
              <a:gd name="connsiteX469" fmla="*/ 263439 w 822325"/>
              <a:gd name="connsiteY469" fmla="*/ 593726 h 842963"/>
              <a:gd name="connsiteX470" fmla="*/ 101568 w 822325"/>
              <a:gd name="connsiteY470" fmla="*/ 593726 h 842963"/>
              <a:gd name="connsiteX471" fmla="*/ 115888 w 822325"/>
              <a:gd name="connsiteY471" fmla="*/ 631946 h 842963"/>
              <a:gd name="connsiteX472" fmla="*/ 92302 w 822325"/>
              <a:gd name="connsiteY472" fmla="*/ 639764 h 842963"/>
              <a:gd name="connsiteX473" fmla="*/ 74613 w 822325"/>
              <a:gd name="connsiteY473" fmla="*/ 599807 h 842963"/>
              <a:gd name="connsiteX474" fmla="*/ 101568 w 822325"/>
              <a:gd name="connsiteY474" fmla="*/ 593726 h 842963"/>
              <a:gd name="connsiteX475" fmla="*/ 719721 w 822325"/>
              <a:gd name="connsiteY475" fmla="*/ 593725 h 842963"/>
              <a:gd name="connsiteX476" fmla="*/ 747713 w 822325"/>
              <a:gd name="connsiteY476" fmla="*/ 599806 h 842963"/>
              <a:gd name="connsiteX477" fmla="*/ 729343 w 822325"/>
              <a:gd name="connsiteY477" fmla="*/ 639763 h 842963"/>
              <a:gd name="connsiteX478" fmla="*/ 704850 w 822325"/>
              <a:gd name="connsiteY478" fmla="*/ 631945 h 842963"/>
              <a:gd name="connsiteX479" fmla="*/ 719721 w 822325"/>
              <a:gd name="connsiteY479" fmla="*/ 593725 h 842963"/>
              <a:gd name="connsiteX480" fmla="*/ 627197 w 822325"/>
              <a:gd name="connsiteY480" fmla="*/ 592138 h 842963"/>
              <a:gd name="connsiteX481" fmla="*/ 649288 w 822325"/>
              <a:gd name="connsiteY481" fmla="*/ 608400 h 842963"/>
              <a:gd name="connsiteX482" fmla="*/ 639092 w 822325"/>
              <a:gd name="connsiteY482" fmla="*/ 641351 h 842963"/>
              <a:gd name="connsiteX483" fmla="*/ 619125 w 822325"/>
              <a:gd name="connsiteY483" fmla="*/ 622094 h 842963"/>
              <a:gd name="connsiteX484" fmla="*/ 627197 w 822325"/>
              <a:gd name="connsiteY484" fmla="*/ 592138 h 842963"/>
              <a:gd name="connsiteX485" fmla="*/ 195554 w 822325"/>
              <a:gd name="connsiteY485" fmla="*/ 592138 h 842963"/>
              <a:gd name="connsiteX486" fmla="*/ 203201 w 822325"/>
              <a:gd name="connsiteY486" fmla="*/ 622094 h 842963"/>
              <a:gd name="connsiteX487" fmla="*/ 183659 w 822325"/>
              <a:gd name="connsiteY487" fmla="*/ 641351 h 842963"/>
              <a:gd name="connsiteX488" fmla="*/ 173038 w 822325"/>
              <a:gd name="connsiteY488" fmla="*/ 608400 h 842963"/>
              <a:gd name="connsiteX489" fmla="*/ 195554 w 822325"/>
              <a:gd name="connsiteY489" fmla="*/ 592138 h 842963"/>
              <a:gd name="connsiteX490" fmla="*/ 130085 w 822325"/>
              <a:gd name="connsiteY490" fmla="*/ 584201 h 842963"/>
              <a:gd name="connsiteX491" fmla="*/ 141288 w 822325"/>
              <a:gd name="connsiteY491" fmla="*/ 620009 h 842963"/>
              <a:gd name="connsiteX492" fmla="*/ 118467 w 822325"/>
              <a:gd name="connsiteY492" fmla="*/ 630239 h 842963"/>
              <a:gd name="connsiteX493" fmla="*/ 104775 w 822325"/>
              <a:gd name="connsiteY493" fmla="*/ 592727 h 842963"/>
              <a:gd name="connsiteX494" fmla="*/ 130085 w 822325"/>
              <a:gd name="connsiteY494" fmla="*/ 584201 h 842963"/>
              <a:gd name="connsiteX495" fmla="*/ 691009 w 822325"/>
              <a:gd name="connsiteY495" fmla="*/ 584200 h 842963"/>
              <a:gd name="connsiteX496" fmla="*/ 717550 w 822325"/>
              <a:gd name="connsiteY496" fmla="*/ 592726 h 842963"/>
              <a:gd name="connsiteX497" fmla="*/ 703423 w 822325"/>
              <a:gd name="connsiteY497" fmla="*/ 630238 h 842963"/>
              <a:gd name="connsiteX498" fmla="*/ 679450 w 822325"/>
              <a:gd name="connsiteY498" fmla="*/ 620008 h 842963"/>
              <a:gd name="connsiteX499" fmla="*/ 691009 w 822325"/>
              <a:gd name="connsiteY499" fmla="*/ 584200 h 842963"/>
              <a:gd name="connsiteX500" fmla="*/ 449212 w 822325"/>
              <a:gd name="connsiteY500" fmla="*/ 577850 h 842963"/>
              <a:gd name="connsiteX501" fmla="*/ 458789 w 822325"/>
              <a:gd name="connsiteY501" fmla="*/ 602389 h 842963"/>
              <a:gd name="connsiteX502" fmla="*/ 437024 w 822325"/>
              <a:gd name="connsiteY502" fmla="*/ 603250 h 842963"/>
              <a:gd name="connsiteX503" fmla="*/ 431801 w 822325"/>
              <a:gd name="connsiteY503" fmla="*/ 578281 h 842963"/>
              <a:gd name="connsiteX504" fmla="*/ 449212 w 822325"/>
              <a:gd name="connsiteY504" fmla="*/ 577850 h 842963"/>
              <a:gd name="connsiteX505" fmla="*/ 412751 w 822325"/>
              <a:gd name="connsiteY505" fmla="*/ 577850 h 842963"/>
              <a:gd name="connsiteX506" fmla="*/ 428938 w 822325"/>
              <a:gd name="connsiteY506" fmla="*/ 577850 h 842963"/>
              <a:gd name="connsiteX507" fmla="*/ 433389 w 822325"/>
              <a:gd name="connsiteY507" fmla="*/ 602820 h 842963"/>
              <a:gd name="connsiteX508" fmla="*/ 413156 w 822325"/>
              <a:gd name="connsiteY508" fmla="*/ 603250 h 842963"/>
              <a:gd name="connsiteX509" fmla="*/ 412751 w 822325"/>
              <a:gd name="connsiteY509" fmla="*/ 577850 h 842963"/>
              <a:gd name="connsiteX510" fmla="*/ 392985 w 822325"/>
              <a:gd name="connsiteY510" fmla="*/ 577850 h 842963"/>
              <a:gd name="connsiteX511" fmla="*/ 409576 w 822325"/>
              <a:gd name="connsiteY511" fmla="*/ 577850 h 842963"/>
              <a:gd name="connsiteX512" fmla="*/ 409171 w 822325"/>
              <a:gd name="connsiteY512" fmla="*/ 603250 h 842963"/>
              <a:gd name="connsiteX513" fmla="*/ 388938 w 822325"/>
              <a:gd name="connsiteY513" fmla="*/ 602820 h 842963"/>
              <a:gd name="connsiteX514" fmla="*/ 392985 w 822325"/>
              <a:gd name="connsiteY514" fmla="*/ 577850 h 842963"/>
              <a:gd name="connsiteX515" fmla="*/ 372679 w 822325"/>
              <a:gd name="connsiteY515" fmla="*/ 577850 h 842963"/>
              <a:gd name="connsiteX516" fmla="*/ 390526 w 822325"/>
              <a:gd name="connsiteY516" fmla="*/ 578281 h 842963"/>
              <a:gd name="connsiteX517" fmla="*/ 385302 w 822325"/>
              <a:gd name="connsiteY517" fmla="*/ 603250 h 842963"/>
              <a:gd name="connsiteX518" fmla="*/ 363538 w 822325"/>
              <a:gd name="connsiteY518" fmla="*/ 602389 h 842963"/>
              <a:gd name="connsiteX519" fmla="*/ 372679 w 822325"/>
              <a:gd name="connsiteY519" fmla="*/ 577850 h 842963"/>
              <a:gd name="connsiteX520" fmla="*/ 468682 w 822325"/>
              <a:gd name="connsiteY520" fmla="*/ 576263 h 842963"/>
              <a:gd name="connsiteX521" fmla="*/ 482600 w 822325"/>
              <a:gd name="connsiteY521" fmla="*/ 599970 h 842963"/>
              <a:gd name="connsiteX522" fmla="*/ 460853 w 822325"/>
              <a:gd name="connsiteY522" fmla="*/ 601663 h 842963"/>
              <a:gd name="connsiteX523" fmla="*/ 450850 w 822325"/>
              <a:gd name="connsiteY523" fmla="*/ 577110 h 842963"/>
              <a:gd name="connsiteX524" fmla="*/ 468682 w 822325"/>
              <a:gd name="connsiteY524" fmla="*/ 576263 h 842963"/>
              <a:gd name="connsiteX525" fmla="*/ 353884 w 822325"/>
              <a:gd name="connsiteY525" fmla="*/ 576263 h 842963"/>
              <a:gd name="connsiteX526" fmla="*/ 371475 w 822325"/>
              <a:gd name="connsiteY526" fmla="*/ 577110 h 842963"/>
              <a:gd name="connsiteX527" fmla="*/ 361607 w 822325"/>
              <a:gd name="connsiteY527" fmla="*/ 601663 h 842963"/>
              <a:gd name="connsiteX528" fmla="*/ 339725 w 822325"/>
              <a:gd name="connsiteY528" fmla="*/ 599970 h 842963"/>
              <a:gd name="connsiteX529" fmla="*/ 353884 w 822325"/>
              <a:gd name="connsiteY529" fmla="*/ 576263 h 842963"/>
              <a:gd name="connsiteX530" fmla="*/ 487287 w 822325"/>
              <a:gd name="connsiteY530" fmla="*/ 574676 h 842963"/>
              <a:gd name="connsiteX531" fmla="*/ 506413 w 822325"/>
              <a:gd name="connsiteY531" fmla="*/ 597887 h 842963"/>
              <a:gd name="connsiteX532" fmla="*/ 484679 w 822325"/>
              <a:gd name="connsiteY532" fmla="*/ 600076 h 842963"/>
              <a:gd name="connsiteX533" fmla="*/ 469900 w 822325"/>
              <a:gd name="connsiteY533" fmla="*/ 575990 h 842963"/>
              <a:gd name="connsiteX534" fmla="*/ 487287 w 822325"/>
              <a:gd name="connsiteY534" fmla="*/ 574676 h 842963"/>
              <a:gd name="connsiteX535" fmla="*/ 333226 w 822325"/>
              <a:gd name="connsiteY535" fmla="*/ 574676 h 842963"/>
              <a:gd name="connsiteX536" fmla="*/ 350838 w 822325"/>
              <a:gd name="connsiteY536" fmla="*/ 575990 h 842963"/>
              <a:gd name="connsiteX537" fmla="*/ 336233 w 822325"/>
              <a:gd name="connsiteY537" fmla="*/ 600076 h 842963"/>
              <a:gd name="connsiteX538" fmla="*/ 314325 w 822325"/>
              <a:gd name="connsiteY538" fmla="*/ 597887 h 842963"/>
              <a:gd name="connsiteX539" fmla="*/ 333226 w 822325"/>
              <a:gd name="connsiteY539" fmla="*/ 574676 h 842963"/>
              <a:gd name="connsiteX540" fmla="*/ 507917 w 822325"/>
              <a:gd name="connsiteY540" fmla="*/ 573088 h 842963"/>
              <a:gd name="connsiteX541" fmla="*/ 531813 w 822325"/>
              <a:gd name="connsiteY541" fmla="*/ 595369 h 842963"/>
              <a:gd name="connsiteX542" fmla="*/ 510089 w 822325"/>
              <a:gd name="connsiteY542" fmla="*/ 598488 h 842963"/>
              <a:gd name="connsiteX543" fmla="*/ 490538 w 822325"/>
              <a:gd name="connsiteY543" fmla="*/ 574425 h 842963"/>
              <a:gd name="connsiteX544" fmla="*/ 507917 w 822325"/>
              <a:gd name="connsiteY544" fmla="*/ 573088 h 842963"/>
              <a:gd name="connsiteX545" fmla="*/ 314160 w 822325"/>
              <a:gd name="connsiteY545" fmla="*/ 573088 h 842963"/>
              <a:gd name="connsiteX546" fmla="*/ 331788 w 822325"/>
              <a:gd name="connsiteY546" fmla="*/ 574425 h 842963"/>
              <a:gd name="connsiteX547" fmla="*/ 312440 w 822325"/>
              <a:gd name="connsiteY547" fmla="*/ 598488 h 842963"/>
              <a:gd name="connsiteX548" fmla="*/ 290513 w 822325"/>
              <a:gd name="connsiteY548" fmla="*/ 595369 h 842963"/>
              <a:gd name="connsiteX549" fmla="*/ 314160 w 822325"/>
              <a:gd name="connsiteY549" fmla="*/ 573088 h 842963"/>
              <a:gd name="connsiteX550" fmla="*/ 526961 w 822325"/>
              <a:gd name="connsiteY550" fmla="*/ 571501 h 842963"/>
              <a:gd name="connsiteX551" fmla="*/ 555626 w 822325"/>
              <a:gd name="connsiteY551" fmla="*/ 591851 h 842963"/>
              <a:gd name="connsiteX552" fmla="*/ 533910 w 822325"/>
              <a:gd name="connsiteY552" fmla="*/ 595314 h 842963"/>
              <a:gd name="connsiteX553" fmla="*/ 509588 w 822325"/>
              <a:gd name="connsiteY553" fmla="*/ 573666 h 842963"/>
              <a:gd name="connsiteX554" fmla="*/ 526961 w 822325"/>
              <a:gd name="connsiteY554" fmla="*/ 571501 h 842963"/>
              <a:gd name="connsiteX555" fmla="*/ 294533 w 822325"/>
              <a:gd name="connsiteY555" fmla="*/ 571501 h 842963"/>
              <a:gd name="connsiteX556" fmla="*/ 311150 w 822325"/>
              <a:gd name="connsiteY556" fmla="*/ 573666 h 842963"/>
              <a:gd name="connsiteX557" fmla="*/ 287886 w 822325"/>
              <a:gd name="connsiteY557" fmla="*/ 595314 h 842963"/>
              <a:gd name="connsiteX558" fmla="*/ 266700 w 822325"/>
              <a:gd name="connsiteY558" fmla="*/ 591851 h 842963"/>
              <a:gd name="connsiteX559" fmla="*/ 294533 w 822325"/>
              <a:gd name="connsiteY559" fmla="*/ 571501 h 842963"/>
              <a:gd name="connsiteX560" fmla="*/ 219621 w 822325"/>
              <a:gd name="connsiteY560" fmla="*/ 571501 h 842963"/>
              <a:gd name="connsiteX561" fmla="*/ 225425 w 822325"/>
              <a:gd name="connsiteY561" fmla="*/ 597210 h 842963"/>
              <a:gd name="connsiteX562" fmla="*/ 204887 w 822325"/>
              <a:gd name="connsiteY562" fmla="*/ 619126 h 842963"/>
              <a:gd name="connsiteX563" fmla="*/ 196850 w 822325"/>
              <a:gd name="connsiteY563" fmla="*/ 590045 h 842963"/>
              <a:gd name="connsiteX564" fmla="*/ 219621 w 822325"/>
              <a:gd name="connsiteY564" fmla="*/ 571501 h 842963"/>
              <a:gd name="connsiteX565" fmla="*/ 159941 w 822325"/>
              <a:gd name="connsiteY565" fmla="*/ 571501 h 842963"/>
              <a:gd name="connsiteX566" fmla="*/ 168276 w 822325"/>
              <a:gd name="connsiteY566" fmla="*/ 604325 h 842963"/>
              <a:gd name="connsiteX567" fmla="*/ 145773 w 822325"/>
              <a:gd name="connsiteY567" fmla="*/ 617539 h 842963"/>
              <a:gd name="connsiteX568" fmla="*/ 134938 w 822325"/>
              <a:gd name="connsiteY568" fmla="*/ 582158 h 842963"/>
              <a:gd name="connsiteX569" fmla="*/ 159941 w 822325"/>
              <a:gd name="connsiteY569" fmla="*/ 571501 h 842963"/>
              <a:gd name="connsiteX570" fmla="*/ 661518 w 822325"/>
              <a:gd name="connsiteY570" fmla="*/ 571500 h 842963"/>
              <a:gd name="connsiteX571" fmla="*/ 687388 w 822325"/>
              <a:gd name="connsiteY571" fmla="*/ 582157 h 842963"/>
              <a:gd name="connsiteX572" fmla="*/ 675746 w 822325"/>
              <a:gd name="connsiteY572" fmla="*/ 617538 h 842963"/>
              <a:gd name="connsiteX573" fmla="*/ 652463 w 822325"/>
              <a:gd name="connsiteY573" fmla="*/ 604324 h 842963"/>
              <a:gd name="connsiteX574" fmla="*/ 661518 w 822325"/>
              <a:gd name="connsiteY574" fmla="*/ 571500 h 842963"/>
              <a:gd name="connsiteX575" fmla="*/ 601960 w 822325"/>
              <a:gd name="connsiteY575" fmla="*/ 571500 h 842963"/>
              <a:gd name="connsiteX576" fmla="*/ 623888 w 822325"/>
              <a:gd name="connsiteY576" fmla="*/ 590044 h 842963"/>
              <a:gd name="connsiteX577" fmla="*/ 616298 w 822325"/>
              <a:gd name="connsiteY577" fmla="*/ 619125 h 842963"/>
              <a:gd name="connsiteX578" fmla="*/ 596900 w 822325"/>
              <a:gd name="connsiteY578" fmla="*/ 597209 h 842963"/>
              <a:gd name="connsiteX579" fmla="*/ 601960 w 822325"/>
              <a:gd name="connsiteY579" fmla="*/ 571500 h 842963"/>
              <a:gd name="connsiteX580" fmla="*/ 633587 w 822325"/>
              <a:gd name="connsiteY580" fmla="*/ 557213 h 842963"/>
              <a:gd name="connsiteX581" fmla="*/ 658813 w 822325"/>
              <a:gd name="connsiteY581" fmla="*/ 570551 h 842963"/>
              <a:gd name="connsiteX582" fmla="*/ 650114 w 822325"/>
              <a:gd name="connsiteY582" fmla="*/ 603251 h 842963"/>
              <a:gd name="connsiteX583" fmla="*/ 627063 w 822325"/>
              <a:gd name="connsiteY583" fmla="*/ 587332 h 842963"/>
              <a:gd name="connsiteX584" fmla="*/ 633587 w 822325"/>
              <a:gd name="connsiteY584" fmla="*/ 557213 h 842963"/>
              <a:gd name="connsiteX585" fmla="*/ 187239 w 822325"/>
              <a:gd name="connsiteY585" fmla="*/ 557213 h 842963"/>
              <a:gd name="connsiteX586" fmla="*/ 193675 w 822325"/>
              <a:gd name="connsiteY586" fmla="*/ 587332 h 842963"/>
              <a:gd name="connsiteX587" fmla="*/ 170506 w 822325"/>
              <a:gd name="connsiteY587" fmla="*/ 603251 h 842963"/>
              <a:gd name="connsiteX588" fmla="*/ 161925 w 822325"/>
              <a:gd name="connsiteY588" fmla="*/ 570551 h 842963"/>
              <a:gd name="connsiteX589" fmla="*/ 187239 w 822325"/>
              <a:gd name="connsiteY589" fmla="*/ 557213 h 842963"/>
              <a:gd name="connsiteX590" fmla="*/ 55820 w 822325"/>
              <a:gd name="connsiteY590" fmla="*/ 555626 h 842963"/>
              <a:gd name="connsiteX591" fmla="*/ 69851 w 822325"/>
              <a:gd name="connsiteY591" fmla="*/ 596115 h 842963"/>
              <a:gd name="connsiteX592" fmla="*/ 40913 w 822325"/>
              <a:gd name="connsiteY592" fmla="*/ 600076 h 842963"/>
              <a:gd name="connsiteX593" fmla="*/ 23813 w 822325"/>
              <a:gd name="connsiteY593" fmla="*/ 558707 h 842963"/>
              <a:gd name="connsiteX594" fmla="*/ 55820 w 822325"/>
              <a:gd name="connsiteY594" fmla="*/ 555626 h 842963"/>
              <a:gd name="connsiteX595" fmla="*/ 766445 w 822325"/>
              <a:gd name="connsiteY595" fmla="*/ 555625 h 842963"/>
              <a:gd name="connsiteX596" fmla="*/ 796925 w 822325"/>
              <a:gd name="connsiteY596" fmla="*/ 558706 h 842963"/>
              <a:gd name="connsiteX597" fmla="*/ 780838 w 822325"/>
              <a:gd name="connsiteY597" fmla="*/ 600075 h 842963"/>
              <a:gd name="connsiteX598" fmla="*/ 752475 w 822325"/>
              <a:gd name="connsiteY598" fmla="*/ 596114 h 842963"/>
              <a:gd name="connsiteX599" fmla="*/ 766445 w 822325"/>
              <a:gd name="connsiteY599" fmla="*/ 555625 h 842963"/>
              <a:gd name="connsiteX600" fmla="*/ 733492 w 822325"/>
              <a:gd name="connsiteY600" fmla="*/ 550863 h 842963"/>
              <a:gd name="connsiteX601" fmla="*/ 763588 w 822325"/>
              <a:gd name="connsiteY601" fmla="*/ 555610 h 842963"/>
              <a:gd name="connsiteX602" fmla="*/ 749830 w 822325"/>
              <a:gd name="connsiteY602" fmla="*/ 595313 h 842963"/>
              <a:gd name="connsiteX603" fmla="*/ 722313 w 822325"/>
              <a:gd name="connsiteY603" fmla="*/ 588840 h 842963"/>
              <a:gd name="connsiteX604" fmla="*/ 733492 w 822325"/>
              <a:gd name="connsiteY604" fmla="*/ 550863 h 842963"/>
              <a:gd name="connsiteX605" fmla="*/ 437192 w 822325"/>
              <a:gd name="connsiteY605" fmla="*/ 550863 h 842963"/>
              <a:gd name="connsiteX606" fmla="*/ 447676 w 822325"/>
              <a:gd name="connsiteY606" fmla="*/ 574251 h 842963"/>
              <a:gd name="connsiteX607" fmla="*/ 431322 w 822325"/>
              <a:gd name="connsiteY607" fmla="*/ 574676 h 842963"/>
              <a:gd name="connsiteX608" fmla="*/ 425451 w 822325"/>
              <a:gd name="connsiteY608" fmla="*/ 551288 h 842963"/>
              <a:gd name="connsiteX609" fmla="*/ 437192 w 822325"/>
              <a:gd name="connsiteY609" fmla="*/ 550863 h 842963"/>
              <a:gd name="connsiteX610" fmla="*/ 411163 w 822325"/>
              <a:gd name="connsiteY610" fmla="*/ 550863 h 842963"/>
              <a:gd name="connsiteX611" fmla="*/ 423387 w 822325"/>
              <a:gd name="connsiteY611" fmla="*/ 550863 h 842963"/>
              <a:gd name="connsiteX612" fmla="*/ 428626 w 822325"/>
              <a:gd name="connsiteY612" fmla="*/ 574676 h 842963"/>
              <a:gd name="connsiteX613" fmla="*/ 411599 w 822325"/>
              <a:gd name="connsiteY613" fmla="*/ 574676 h 842963"/>
              <a:gd name="connsiteX614" fmla="*/ 411163 w 822325"/>
              <a:gd name="connsiteY614" fmla="*/ 550863 h 842963"/>
              <a:gd name="connsiteX615" fmla="*/ 398585 w 822325"/>
              <a:gd name="connsiteY615" fmla="*/ 550863 h 842963"/>
              <a:gd name="connsiteX616" fmla="*/ 409576 w 822325"/>
              <a:gd name="connsiteY616" fmla="*/ 550863 h 842963"/>
              <a:gd name="connsiteX617" fmla="*/ 409576 w 822325"/>
              <a:gd name="connsiteY617" fmla="*/ 574676 h 842963"/>
              <a:gd name="connsiteX618" fmla="*/ 393701 w 822325"/>
              <a:gd name="connsiteY618" fmla="*/ 574676 h 842963"/>
              <a:gd name="connsiteX619" fmla="*/ 398585 w 822325"/>
              <a:gd name="connsiteY619" fmla="*/ 550863 h 842963"/>
              <a:gd name="connsiteX620" fmla="*/ 384909 w 822325"/>
              <a:gd name="connsiteY620" fmla="*/ 550863 h 842963"/>
              <a:gd name="connsiteX621" fmla="*/ 396876 w 822325"/>
              <a:gd name="connsiteY621" fmla="*/ 551288 h 842963"/>
              <a:gd name="connsiteX622" fmla="*/ 391320 w 822325"/>
              <a:gd name="connsiteY622" fmla="*/ 574676 h 842963"/>
              <a:gd name="connsiteX623" fmla="*/ 374651 w 822325"/>
              <a:gd name="connsiteY623" fmla="*/ 574251 h 842963"/>
              <a:gd name="connsiteX624" fmla="*/ 384909 w 822325"/>
              <a:gd name="connsiteY624" fmla="*/ 550863 h 842963"/>
              <a:gd name="connsiteX625" fmla="*/ 88524 w 822325"/>
              <a:gd name="connsiteY625" fmla="*/ 550863 h 842963"/>
              <a:gd name="connsiteX626" fmla="*/ 100013 w 822325"/>
              <a:gd name="connsiteY626" fmla="*/ 588840 h 842963"/>
              <a:gd name="connsiteX627" fmla="*/ 72354 w 822325"/>
              <a:gd name="connsiteY627" fmla="*/ 595313 h 842963"/>
              <a:gd name="connsiteX628" fmla="*/ 58738 w 822325"/>
              <a:gd name="connsiteY628" fmla="*/ 555610 h 842963"/>
              <a:gd name="connsiteX629" fmla="*/ 88524 w 822325"/>
              <a:gd name="connsiteY629" fmla="*/ 550863 h 842963"/>
              <a:gd name="connsiteX630" fmla="*/ 476991 w 822325"/>
              <a:gd name="connsiteY630" fmla="*/ 549276 h 842963"/>
              <a:gd name="connsiteX631" fmla="*/ 503238 w 822325"/>
              <a:gd name="connsiteY631" fmla="*/ 570243 h 842963"/>
              <a:gd name="connsiteX632" fmla="*/ 486728 w 822325"/>
              <a:gd name="connsiteY632" fmla="*/ 571501 h 842963"/>
              <a:gd name="connsiteX633" fmla="*/ 465138 w 822325"/>
              <a:gd name="connsiteY633" fmla="*/ 550115 h 842963"/>
              <a:gd name="connsiteX634" fmla="*/ 476991 w 822325"/>
              <a:gd name="connsiteY634" fmla="*/ 549276 h 842963"/>
              <a:gd name="connsiteX635" fmla="*/ 463983 w 822325"/>
              <a:gd name="connsiteY635" fmla="*/ 549276 h 842963"/>
              <a:gd name="connsiteX636" fmla="*/ 484188 w 822325"/>
              <a:gd name="connsiteY636" fmla="*/ 571766 h 842963"/>
              <a:gd name="connsiteX637" fmla="*/ 468107 w 822325"/>
              <a:gd name="connsiteY637" fmla="*/ 573089 h 842963"/>
              <a:gd name="connsiteX638" fmla="*/ 452438 w 822325"/>
              <a:gd name="connsiteY638" fmla="*/ 549717 h 842963"/>
              <a:gd name="connsiteX639" fmla="*/ 463983 w 822325"/>
              <a:gd name="connsiteY639" fmla="*/ 549276 h 842963"/>
              <a:gd name="connsiteX640" fmla="*/ 449535 w 822325"/>
              <a:gd name="connsiteY640" fmla="*/ 549276 h 842963"/>
              <a:gd name="connsiteX641" fmla="*/ 465138 w 822325"/>
              <a:gd name="connsiteY641" fmla="*/ 572223 h 842963"/>
              <a:gd name="connsiteX642" fmla="*/ 448692 w 822325"/>
              <a:gd name="connsiteY642" fmla="*/ 573089 h 842963"/>
              <a:gd name="connsiteX643" fmla="*/ 438150 w 822325"/>
              <a:gd name="connsiteY643" fmla="*/ 549709 h 842963"/>
              <a:gd name="connsiteX644" fmla="*/ 449535 w 822325"/>
              <a:gd name="connsiteY644" fmla="*/ 549276 h 842963"/>
              <a:gd name="connsiteX645" fmla="*/ 371673 w 822325"/>
              <a:gd name="connsiteY645" fmla="*/ 549276 h 842963"/>
              <a:gd name="connsiteX646" fmla="*/ 384175 w 822325"/>
              <a:gd name="connsiteY646" fmla="*/ 549709 h 842963"/>
              <a:gd name="connsiteX647" fmla="*/ 372566 w 822325"/>
              <a:gd name="connsiteY647" fmla="*/ 573089 h 842963"/>
              <a:gd name="connsiteX648" fmla="*/ 355600 w 822325"/>
              <a:gd name="connsiteY648" fmla="*/ 572223 h 842963"/>
              <a:gd name="connsiteX649" fmla="*/ 371673 w 822325"/>
              <a:gd name="connsiteY649" fmla="*/ 549276 h 842963"/>
              <a:gd name="connsiteX650" fmla="*/ 345629 w 822325"/>
              <a:gd name="connsiteY650" fmla="*/ 549276 h 842963"/>
              <a:gd name="connsiteX651" fmla="*/ 356988 w 822325"/>
              <a:gd name="connsiteY651" fmla="*/ 550100 h 842963"/>
              <a:gd name="connsiteX652" fmla="*/ 357765 w 822325"/>
              <a:gd name="connsiteY652" fmla="*/ 549276 h 842963"/>
              <a:gd name="connsiteX653" fmla="*/ 369888 w 822325"/>
              <a:gd name="connsiteY653" fmla="*/ 549717 h 842963"/>
              <a:gd name="connsiteX654" fmla="*/ 353435 w 822325"/>
              <a:gd name="connsiteY654" fmla="*/ 573089 h 842963"/>
              <a:gd name="connsiteX655" fmla="*/ 336550 w 822325"/>
              <a:gd name="connsiteY655" fmla="*/ 571766 h 842963"/>
              <a:gd name="connsiteX656" fmla="*/ 353466 w 822325"/>
              <a:gd name="connsiteY656" fmla="*/ 553834 h 842963"/>
              <a:gd name="connsiteX657" fmla="*/ 335783 w 822325"/>
              <a:gd name="connsiteY657" fmla="*/ 571501 h 842963"/>
              <a:gd name="connsiteX658" fmla="*/ 319088 w 822325"/>
              <a:gd name="connsiteY658" fmla="*/ 570243 h 842963"/>
              <a:gd name="connsiteX659" fmla="*/ 345629 w 822325"/>
              <a:gd name="connsiteY659" fmla="*/ 549276 h 842963"/>
              <a:gd name="connsiteX660" fmla="*/ 578119 w 822325"/>
              <a:gd name="connsiteY660" fmla="*/ 547688 h 842963"/>
              <a:gd name="connsiteX661" fmla="*/ 600075 w 822325"/>
              <a:gd name="connsiteY661" fmla="*/ 569570 h 842963"/>
              <a:gd name="connsiteX662" fmla="*/ 594479 w 822325"/>
              <a:gd name="connsiteY662" fmla="*/ 595313 h 842963"/>
              <a:gd name="connsiteX663" fmla="*/ 574675 w 822325"/>
              <a:gd name="connsiteY663" fmla="*/ 569999 h 842963"/>
              <a:gd name="connsiteX664" fmla="*/ 578119 w 822325"/>
              <a:gd name="connsiteY664" fmla="*/ 547688 h 842963"/>
              <a:gd name="connsiteX665" fmla="*/ 490771 w 822325"/>
              <a:gd name="connsiteY665" fmla="*/ 547688 h 842963"/>
              <a:gd name="connsiteX666" fmla="*/ 522288 w 822325"/>
              <a:gd name="connsiteY666" fmla="*/ 568170 h 842963"/>
              <a:gd name="connsiteX667" fmla="*/ 505899 w 822325"/>
              <a:gd name="connsiteY667" fmla="*/ 569913 h 842963"/>
              <a:gd name="connsiteX668" fmla="*/ 479425 w 822325"/>
              <a:gd name="connsiteY668" fmla="*/ 548560 h 842963"/>
              <a:gd name="connsiteX669" fmla="*/ 490771 w 822325"/>
              <a:gd name="connsiteY669" fmla="*/ 547688 h 842963"/>
              <a:gd name="connsiteX670" fmla="*/ 331135 w 822325"/>
              <a:gd name="connsiteY670" fmla="*/ 547688 h 842963"/>
              <a:gd name="connsiteX671" fmla="*/ 342901 w 822325"/>
              <a:gd name="connsiteY671" fmla="*/ 548560 h 842963"/>
              <a:gd name="connsiteX672" fmla="*/ 316427 w 822325"/>
              <a:gd name="connsiteY672" fmla="*/ 569913 h 842963"/>
              <a:gd name="connsiteX673" fmla="*/ 300038 w 822325"/>
              <a:gd name="connsiteY673" fmla="*/ 568170 h 842963"/>
              <a:gd name="connsiteX674" fmla="*/ 331135 w 822325"/>
              <a:gd name="connsiteY674" fmla="*/ 547688 h 842963"/>
              <a:gd name="connsiteX675" fmla="*/ 242619 w 822325"/>
              <a:gd name="connsiteY675" fmla="*/ 547688 h 842963"/>
              <a:gd name="connsiteX676" fmla="*/ 246063 w 822325"/>
              <a:gd name="connsiteY676" fmla="*/ 569999 h 842963"/>
              <a:gd name="connsiteX677" fmla="*/ 225829 w 822325"/>
              <a:gd name="connsiteY677" fmla="*/ 595313 h 842963"/>
              <a:gd name="connsiteX678" fmla="*/ 220663 w 822325"/>
              <a:gd name="connsiteY678" fmla="*/ 569570 h 842963"/>
              <a:gd name="connsiteX679" fmla="*/ 242619 w 822325"/>
              <a:gd name="connsiteY679" fmla="*/ 547688 h 842963"/>
              <a:gd name="connsiteX680" fmla="*/ 701242 w 822325"/>
              <a:gd name="connsiteY680" fmla="*/ 544513 h 842963"/>
              <a:gd name="connsiteX681" fmla="*/ 730250 w 822325"/>
              <a:gd name="connsiteY681" fmla="*/ 550987 h 842963"/>
              <a:gd name="connsiteX682" fmla="*/ 718993 w 822325"/>
              <a:gd name="connsiteY682" fmla="*/ 588963 h 842963"/>
              <a:gd name="connsiteX683" fmla="*/ 692150 w 822325"/>
              <a:gd name="connsiteY683" fmla="*/ 580332 h 842963"/>
              <a:gd name="connsiteX684" fmla="*/ 701242 w 822325"/>
              <a:gd name="connsiteY684" fmla="*/ 544513 h 842963"/>
              <a:gd name="connsiteX685" fmla="*/ 119875 w 822325"/>
              <a:gd name="connsiteY685" fmla="*/ 544513 h 842963"/>
              <a:gd name="connsiteX686" fmla="*/ 128588 w 822325"/>
              <a:gd name="connsiteY686" fmla="*/ 580332 h 842963"/>
              <a:gd name="connsiteX687" fmla="*/ 102863 w 822325"/>
              <a:gd name="connsiteY687" fmla="*/ 588963 h 842963"/>
              <a:gd name="connsiteX688" fmla="*/ 92075 w 822325"/>
              <a:gd name="connsiteY688" fmla="*/ 550987 h 842963"/>
              <a:gd name="connsiteX689" fmla="*/ 119875 w 822325"/>
              <a:gd name="connsiteY689" fmla="*/ 544513 h 842963"/>
              <a:gd name="connsiteX690" fmla="*/ 607942 w 822325"/>
              <a:gd name="connsiteY690" fmla="*/ 541338 h 842963"/>
              <a:gd name="connsiteX691" fmla="*/ 631825 w 822325"/>
              <a:gd name="connsiteY691" fmla="*/ 556297 h 842963"/>
              <a:gd name="connsiteX692" fmla="*/ 625428 w 822325"/>
              <a:gd name="connsiteY692" fmla="*/ 585788 h 842963"/>
              <a:gd name="connsiteX693" fmla="*/ 603250 w 822325"/>
              <a:gd name="connsiteY693" fmla="*/ 567410 h 842963"/>
              <a:gd name="connsiteX694" fmla="*/ 607942 w 822325"/>
              <a:gd name="connsiteY694" fmla="*/ 541338 h 842963"/>
              <a:gd name="connsiteX695" fmla="*/ 214384 w 822325"/>
              <a:gd name="connsiteY695" fmla="*/ 541338 h 842963"/>
              <a:gd name="connsiteX696" fmla="*/ 219075 w 822325"/>
              <a:gd name="connsiteY696" fmla="*/ 567410 h 842963"/>
              <a:gd name="connsiteX697" fmla="*/ 196897 w 822325"/>
              <a:gd name="connsiteY697" fmla="*/ 585788 h 842963"/>
              <a:gd name="connsiteX698" fmla="*/ 190500 w 822325"/>
              <a:gd name="connsiteY698" fmla="*/ 556297 h 842963"/>
              <a:gd name="connsiteX699" fmla="*/ 214384 w 822325"/>
              <a:gd name="connsiteY699" fmla="*/ 541338 h 842963"/>
              <a:gd name="connsiteX700" fmla="*/ 668887 w 822325"/>
              <a:gd name="connsiteY700" fmla="*/ 534988 h 842963"/>
              <a:gd name="connsiteX701" fmla="*/ 696913 w 822325"/>
              <a:gd name="connsiteY701" fmla="*/ 542973 h 842963"/>
              <a:gd name="connsiteX702" fmla="*/ 688290 w 822325"/>
              <a:gd name="connsiteY702" fmla="*/ 577851 h 842963"/>
              <a:gd name="connsiteX703" fmla="*/ 661988 w 822325"/>
              <a:gd name="connsiteY703" fmla="*/ 567346 h 842963"/>
              <a:gd name="connsiteX704" fmla="*/ 668887 w 822325"/>
              <a:gd name="connsiteY704" fmla="*/ 534988 h 842963"/>
              <a:gd name="connsiteX705" fmla="*/ 153439 w 822325"/>
              <a:gd name="connsiteY705" fmla="*/ 534988 h 842963"/>
              <a:gd name="connsiteX706" fmla="*/ 160338 w 822325"/>
              <a:gd name="connsiteY706" fmla="*/ 567346 h 842963"/>
              <a:gd name="connsiteX707" fmla="*/ 134036 w 822325"/>
              <a:gd name="connsiteY707" fmla="*/ 577851 h 842963"/>
              <a:gd name="connsiteX708" fmla="*/ 125413 w 822325"/>
              <a:gd name="connsiteY708" fmla="*/ 542973 h 842963"/>
              <a:gd name="connsiteX709" fmla="*/ 153439 w 822325"/>
              <a:gd name="connsiteY709" fmla="*/ 534988 h 842963"/>
              <a:gd name="connsiteX710" fmla="*/ 425450 w 822325"/>
              <a:gd name="connsiteY710" fmla="*/ 527051 h 842963"/>
              <a:gd name="connsiteX711" fmla="*/ 431800 w 822325"/>
              <a:gd name="connsiteY711" fmla="*/ 527051 h 842963"/>
              <a:gd name="connsiteX712" fmla="*/ 431944 w 822325"/>
              <a:gd name="connsiteY712" fmla="*/ 527051 h 842963"/>
              <a:gd name="connsiteX713" fmla="*/ 438357 w 822325"/>
              <a:gd name="connsiteY713" fmla="*/ 527051 h 842963"/>
              <a:gd name="connsiteX714" fmla="*/ 461963 w 822325"/>
              <a:gd name="connsiteY714" fmla="*/ 547276 h 842963"/>
              <a:gd name="connsiteX715" fmla="*/ 450160 w 822325"/>
              <a:gd name="connsiteY715" fmla="*/ 547689 h 842963"/>
              <a:gd name="connsiteX716" fmla="*/ 434347 w 822325"/>
              <a:gd name="connsiteY716" fmla="*/ 529915 h 842963"/>
              <a:gd name="connsiteX717" fmla="*/ 449263 w 822325"/>
              <a:gd name="connsiteY717" fmla="*/ 547689 h 842963"/>
              <a:gd name="connsiteX718" fmla="*/ 437573 w 822325"/>
              <a:gd name="connsiteY718" fmla="*/ 547689 h 842963"/>
              <a:gd name="connsiteX719" fmla="*/ 425450 w 822325"/>
              <a:gd name="connsiteY719" fmla="*/ 527051 h 842963"/>
              <a:gd name="connsiteX720" fmla="*/ 383055 w 822325"/>
              <a:gd name="connsiteY720" fmla="*/ 527051 h 842963"/>
              <a:gd name="connsiteX721" fmla="*/ 388938 w 822325"/>
              <a:gd name="connsiteY721" fmla="*/ 527051 h 842963"/>
              <a:gd name="connsiteX722" fmla="*/ 371289 w 822325"/>
              <a:gd name="connsiteY722" fmla="*/ 547689 h 842963"/>
              <a:gd name="connsiteX723" fmla="*/ 360363 w 822325"/>
              <a:gd name="connsiteY723" fmla="*/ 547276 h 842963"/>
              <a:gd name="connsiteX724" fmla="*/ 383055 w 822325"/>
              <a:gd name="connsiteY724" fmla="*/ 527051 h 842963"/>
              <a:gd name="connsiteX725" fmla="*/ 417513 w 822325"/>
              <a:gd name="connsiteY725" fmla="*/ 527050 h 842963"/>
              <a:gd name="connsiteX726" fmla="*/ 424316 w 822325"/>
              <a:gd name="connsiteY726" fmla="*/ 527050 h 842963"/>
              <a:gd name="connsiteX727" fmla="*/ 436563 w 822325"/>
              <a:gd name="connsiteY727" fmla="*/ 548848 h 842963"/>
              <a:gd name="connsiteX728" fmla="*/ 424316 w 822325"/>
              <a:gd name="connsiteY728" fmla="*/ 549275 h 842963"/>
              <a:gd name="connsiteX729" fmla="*/ 417513 w 822325"/>
              <a:gd name="connsiteY729" fmla="*/ 527050 h 842963"/>
              <a:gd name="connsiteX730" fmla="*/ 411163 w 822325"/>
              <a:gd name="connsiteY730" fmla="*/ 527050 h 842963"/>
              <a:gd name="connsiteX731" fmla="*/ 417513 w 822325"/>
              <a:gd name="connsiteY731" fmla="*/ 527050 h 842963"/>
              <a:gd name="connsiteX732" fmla="*/ 423863 w 822325"/>
              <a:gd name="connsiteY732" fmla="*/ 549275 h 842963"/>
              <a:gd name="connsiteX733" fmla="*/ 411616 w 822325"/>
              <a:gd name="connsiteY733" fmla="*/ 549275 h 842963"/>
              <a:gd name="connsiteX734" fmla="*/ 411163 w 822325"/>
              <a:gd name="connsiteY734" fmla="*/ 527050 h 842963"/>
              <a:gd name="connsiteX735" fmla="*/ 404578 w 822325"/>
              <a:gd name="connsiteY735" fmla="*/ 527050 h 842963"/>
              <a:gd name="connsiteX736" fmla="*/ 411163 w 822325"/>
              <a:gd name="connsiteY736" fmla="*/ 527050 h 842963"/>
              <a:gd name="connsiteX737" fmla="*/ 410693 w 822325"/>
              <a:gd name="connsiteY737" fmla="*/ 549275 h 842963"/>
              <a:gd name="connsiteX738" fmla="*/ 398463 w 822325"/>
              <a:gd name="connsiteY738" fmla="*/ 549275 h 842963"/>
              <a:gd name="connsiteX739" fmla="*/ 404578 w 822325"/>
              <a:gd name="connsiteY739" fmla="*/ 527050 h 842963"/>
              <a:gd name="connsiteX740" fmla="*/ 396837 w 822325"/>
              <a:gd name="connsiteY740" fmla="*/ 527050 h 842963"/>
              <a:gd name="connsiteX741" fmla="*/ 403226 w 822325"/>
              <a:gd name="connsiteY741" fmla="*/ 527050 h 842963"/>
              <a:gd name="connsiteX742" fmla="*/ 396837 w 822325"/>
              <a:gd name="connsiteY742" fmla="*/ 549275 h 842963"/>
              <a:gd name="connsiteX743" fmla="*/ 385763 w 822325"/>
              <a:gd name="connsiteY743" fmla="*/ 548848 h 842963"/>
              <a:gd name="connsiteX744" fmla="*/ 396636 w 822325"/>
              <a:gd name="connsiteY744" fmla="*/ 527445 h 842963"/>
              <a:gd name="connsiteX745" fmla="*/ 384320 w 822325"/>
              <a:gd name="connsiteY745" fmla="*/ 547689 h 842963"/>
              <a:gd name="connsiteX746" fmla="*/ 373063 w 822325"/>
              <a:gd name="connsiteY746" fmla="*/ 547689 h 842963"/>
              <a:gd name="connsiteX747" fmla="*/ 390381 w 822325"/>
              <a:gd name="connsiteY747" fmla="*/ 527051 h 842963"/>
              <a:gd name="connsiteX748" fmla="*/ 396836 w 822325"/>
              <a:gd name="connsiteY748" fmla="*/ 527051 h 842963"/>
              <a:gd name="connsiteX749" fmla="*/ 446088 w 822325"/>
              <a:gd name="connsiteY749" fmla="*/ 525463 h 842963"/>
              <a:gd name="connsiteX750" fmla="*/ 452537 w 822325"/>
              <a:gd name="connsiteY750" fmla="*/ 525463 h 842963"/>
              <a:gd name="connsiteX751" fmla="*/ 487363 w 822325"/>
              <a:gd name="connsiteY751" fmla="*/ 545241 h 842963"/>
              <a:gd name="connsiteX752" fmla="*/ 476184 w 822325"/>
              <a:gd name="connsiteY752" fmla="*/ 546101 h 842963"/>
              <a:gd name="connsiteX753" fmla="*/ 446088 w 822325"/>
              <a:gd name="connsiteY753" fmla="*/ 525463 h 842963"/>
              <a:gd name="connsiteX754" fmla="*/ 445701 w 822325"/>
              <a:gd name="connsiteY754" fmla="*/ 525463 h 842963"/>
              <a:gd name="connsiteX755" fmla="*/ 474663 w 822325"/>
              <a:gd name="connsiteY755" fmla="*/ 547244 h 842963"/>
              <a:gd name="connsiteX756" fmla="*/ 463163 w 822325"/>
              <a:gd name="connsiteY756" fmla="*/ 547688 h 842963"/>
              <a:gd name="connsiteX757" fmla="*/ 439738 w 822325"/>
              <a:gd name="connsiteY757" fmla="*/ 525908 h 842963"/>
              <a:gd name="connsiteX758" fmla="*/ 445701 w 822325"/>
              <a:gd name="connsiteY758" fmla="*/ 525463 h 842963"/>
              <a:gd name="connsiteX759" fmla="*/ 376199 w 822325"/>
              <a:gd name="connsiteY759" fmla="*/ 525463 h 842963"/>
              <a:gd name="connsiteX760" fmla="*/ 382588 w 822325"/>
              <a:gd name="connsiteY760" fmla="*/ 525908 h 842963"/>
              <a:gd name="connsiteX761" fmla="*/ 358737 w 822325"/>
              <a:gd name="connsiteY761" fmla="*/ 547688 h 842963"/>
              <a:gd name="connsiteX762" fmla="*/ 347663 w 822325"/>
              <a:gd name="connsiteY762" fmla="*/ 547244 h 842963"/>
              <a:gd name="connsiteX763" fmla="*/ 376199 w 822325"/>
              <a:gd name="connsiteY763" fmla="*/ 525463 h 842963"/>
              <a:gd name="connsiteX764" fmla="*/ 368863 w 822325"/>
              <a:gd name="connsiteY764" fmla="*/ 525463 h 842963"/>
              <a:gd name="connsiteX765" fmla="*/ 374651 w 822325"/>
              <a:gd name="connsiteY765" fmla="*/ 525463 h 842963"/>
              <a:gd name="connsiteX766" fmla="*/ 346125 w 822325"/>
              <a:gd name="connsiteY766" fmla="*/ 546101 h 842963"/>
              <a:gd name="connsiteX767" fmla="*/ 334963 w 822325"/>
              <a:gd name="connsiteY767" fmla="*/ 545241 h 842963"/>
              <a:gd name="connsiteX768" fmla="*/ 368863 w 822325"/>
              <a:gd name="connsiteY768" fmla="*/ 525463 h 842963"/>
              <a:gd name="connsiteX769" fmla="*/ 182176 w 822325"/>
              <a:gd name="connsiteY769" fmla="*/ 523876 h 842963"/>
              <a:gd name="connsiteX770" fmla="*/ 187325 w 822325"/>
              <a:gd name="connsiteY770" fmla="*/ 553880 h 842963"/>
              <a:gd name="connsiteX771" fmla="*/ 162011 w 822325"/>
              <a:gd name="connsiteY771" fmla="*/ 566739 h 842963"/>
              <a:gd name="connsiteX772" fmla="*/ 155575 w 822325"/>
              <a:gd name="connsiteY772" fmla="*/ 533735 h 842963"/>
              <a:gd name="connsiteX773" fmla="*/ 182176 w 822325"/>
              <a:gd name="connsiteY773" fmla="*/ 523876 h 842963"/>
              <a:gd name="connsiteX774" fmla="*/ 640149 w 822325"/>
              <a:gd name="connsiteY774" fmla="*/ 523875 h 842963"/>
              <a:gd name="connsiteX775" fmla="*/ 666750 w 822325"/>
              <a:gd name="connsiteY775" fmla="*/ 533734 h 842963"/>
              <a:gd name="connsiteX776" fmla="*/ 660314 w 822325"/>
              <a:gd name="connsiteY776" fmla="*/ 566738 h 842963"/>
              <a:gd name="connsiteX777" fmla="*/ 635000 w 822325"/>
              <a:gd name="connsiteY777" fmla="*/ 553879 h 842963"/>
              <a:gd name="connsiteX778" fmla="*/ 640149 w 822325"/>
              <a:gd name="connsiteY778" fmla="*/ 523875 h 842963"/>
              <a:gd name="connsiteX779" fmla="*/ 582353 w 822325"/>
              <a:gd name="connsiteY779" fmla="*/ 522288 h 842963"/>
              <a:gd name="connsiteX780" fmla="*/ 604838 w 822325"/>
              <a:gd name="connsiteY780" fmla="*/ 539264 h 842963"/>
              <a:gd name="connsiteX781" fmla="*/ 600674 w 822325"/>
              <a:gd name="connsiteY781" fmla="*/ 565151 h 842963"/>
              <a:gd name="connsiteX782" fmla="*/ 579438 w 822325"/>
              <a:gd name="connsiteY782" fmla="*/ 543932 h 842963"/>
              <a:gd name="connsiteX783" fmla="*/ 582353 w 822325"/>
              <a:gd name="connsiteY783" fmla="*/ 522288 h 842963"/>
              <a:gd name="connsiteX784" fmla="*/ 239841 w 822325"/>
              <a:gd name="connsiteY784" fmla="*/ 522288 h 842963"/>
              <a:gd name="connsiteX785" fmla="*/ 242888 w 822325"/>
              <a:gd name="connsiteY785" fmla="*/ 543932 h 842963"/>
              <a:gd name="connsiteX786" fmla="*/ 220253 w 822325"/>
              <a:gd name="connsiteY786" fmla="*/ 565151 h 842963"/>
              <a:gd name="connsiteX787" fmla="*/ 215900 w 822325"/>
              <a:gd name="connsiteY787" fmla="*/ 539264 h 842963"/>
              <a:gd name="connsiteX788" fmla="*/ 239841 w 822325"/>
              <a:gd name="connsiteY788" fmla="*/ 522288 h 842963"/>
              <a:gd name="connsiteX789" fmla="*/ 266123 w 822325"/>
              <a:gd name="connsiteY789" fmla="*/ 520701 h 842963"/>
              <a:gd name="connsiteX790" fmla="*/ 268288 w 822325"/>
              <a:gd name="connsiteY790" fmla="*/ 538179 h 842963"/>
              <a:gd name="connsiteX791" fmla="*/ 247939 w 822325"/>
              <a:gd name="connsiteY791" fmla="*/ 566739 h 842963"/>
              <a:gd name="connsiteX792" fmla="*/ 244475 w 822325"/>
              <a:gd name="connsiteY792" fmla="*/ 544999 h 842963"/>
              <a:gd name="connsiteX793" fmla="*/ 266123 w 822325"/>
              <a:gd name="connsiteY793" fmla="*/ 520701 h 842963"/>
              <a:gd name="connsiteX794" fmla="*/ 556096 w 822325"/>
              <a:gd name="connsiteY794" fmla="*/ 520700 h 842963"/>
              <a:gd name="connsiteX795" fmla="*/ 576263 w 822325"/>
              <a:gd name="connsiteY795" fmla="*/ 544998 h 842963"/>
              <a:gd name="connsiteX796" fmla="*/ 573382 w 822325"/>
              <a:gd name="connsiteY796" fmla="*/ 566738 h 842963"/>
              <a:gd name="connsiteX797" fmla="*/ 554038 w 822325"/>
              <a:gd name="connsiteY797" fmla="*/ 538178 h 842963"/>
              <a:gd name="connsiteX798" fmla="*/ 556096 w 822325"/>
              <a:gd name="connsiteY798" fmla="*/ 520700 h 842963"/>
              <a:gd name="connsiteX799" fmla="*/ 210764 w 822325"/>
              <a:gd name="connsiteY799" fmla="*/ 511176 h 842963"/>
              <a:gd name="connsiteX800" fmla="*/ 214313 w 822325"/>
              <a:gd name="connsiteY800" fmla="*/ 537833 h 842963"/>
              <a:gd name="connsiteX801" fmla="*/ 189029 w 822325"/>
              <a:gd name="connsiteY801" fmla="*/ 552451 h 842963"/>
              <a:gd name="connsiteX802" fmla="*/ 184150 w 822325"/>
              <a:gd name="connsiteY802" fmla="*/ 522785 h 842963"/>
              <a:gd name="connsiteX803" fmla="*/ 210764 w 822325"/>
              <a:gd name="connsiteY803" fmla="*/ 511176 h 842963"/>
              <a:gd name="connsiteX804" fmla="*/ 44215 w 822325"/>
              <a:gd name="connsiteY804" fmla="*/ 511176 h 842963"/>
              <a:gd name="connsiteX805" fmla="*/ 53976 w 822325"/>
              <a:gd name="connsiteY805" fmla="*/ 551009 h 842963"/>
              <a:gd name="connsiteX806" fmla="*/ 22996 w 822325"/>
              <a:gd name="connsiteY806" fmla="*/ 554039 h 842963"/>
              <a:gd name="connsiteX807" fmla="*/ 11113 w 822325"/>
              <a:gd name="connsiteY807" fmla="*/ 513341 h 842963"/>
              <a:gd name="connsiteX808" fmla="*/ 44215 w 822325"/>
              <a:gd name="connsiteY808" fmla="*/ 511176 h 842963"/>
              <a:gd name="connsiteX809" fmla="*/ 778111 w 822325"/>
              <a:gd name="connsiteY809" fmla="*/ 511175 h 842963"/>
              <a:gd name="connsiteX810" fmla="*/ 811213 w 822325"/>
              <a:gd name="connsiteY810" fmla="*/ 513340 h 842963"/>
              <a:gd name="connsiteX811" fmla="*/ 799330 w 822325"/>
              <a:gd name="connsiteY811" fmla="*/ 554038 h 842963"/>
              <a:gd name="connsiteX812" fmla="*/ 768350 w 822325"/>
              <a:gd name="connsiteY812" fmla="*/ 551008 h 842963"/>
              <a:gd name="connsiteX813" fmla="*/ 778111 w 822325"/>
              <a:gd name="connsiteY813" fmla="*/ 511175 h 842963"/>
              <a:gd name="connsiteX814" fmla="*/ 611562 w 822325"/>
              <a:gd name="connsiteY814" fmla="*/ 511175 h 842963"/>
              <a:gd name="connsiteX815" fmla="*/ 638176 w 822325"/>
              <a:gd name="connsiteY815" fmla="*/ 522784 h 842963"/>
              <a:gd name="connsiteX816" fmla="*/ 633297 w 822325"/>
              <a:gd name="connsiteY816" fmla="*/ 552450 h 842963"/>
              <a:gd name="connsiteX817" fmla="*/ 608013 w 822325"/>
              <a:gd name="connsiteY817" fmla="*/ 537832 h 842963"/>
              <a:gd name="connsiteX818" fmla="*/ 611562 w 822325"/>
              <a:gd name="connsiteY818" fmla="*/ 511175 h 842963"/>
              <a:gd name="connsiteX819" fmla="*/ 79205 w 822325"/>
              <a:gd name="connsiteY819" fmla="*/ 508001 h 842963"/>
              <a:gd name="connsiteX820" fmla="*/ 87313 w 822325"/>
              <a:gd name="connsiteY820" fmla="*/ 546535 h 842963"/>
              <a:gd name="connsiteX821" fmla="*/ 57440 w 822325"/>
              <a:gd name="connsiteY821" fmla="*/ 550864 h 842963"/>
              <a:gd name="connsiteX822" fmla="*/ 47625 w 822325"/>
              <a:gd name="connsiteY822" fmla="*/ 511465 h 842963"/>
              <a:gd name="connsiteX823" fmla="*/ 79205 w 822325"/>
              <a:gd name="connsiteY823" fmla="*/ 508001 h 842963"/>
              <a:gd name="connsiteX824" fmla="*/ 743035 w 822325"/>
              <a:gd name="connsiteY824" fmla="*/ 508000 h 842963"/>
              <a:gd name="connsiteX825" fmla="*/ 774701 w 822325"/>
              <a:gd name="connsiteY825" fmla="*/ 511464 h 842963"/>
              <a:gd name="connsiteX826" fmla="*/ 764990 w 822325"/>
              <a:gd name="connsiteY826" fmla="*/ 550863 h 842963"/>
              <a:gd name="connsiteX827" fmla="*/ 735013 w 822325"/>
              <a:gd name="connsiteY827" fmla="*/ 546534 h 842963"/>
              <a:gd name="connsiteX828" fmla="*/ 743035 w 822325"/>
              <a:gd name="connsiteY828" fmla="*/ 508000 h 842963"/>
              <a:gd name="connsiteX829" fmla="*/ 709558 w 822325"/>
              <a:gd name="connsiteY829" fmla="*/ 503238 h 842963"/>
              <a:gd name="connsiteX830" fmla="*/ 739776 w 822325"/>
              <a:gd name="connsiteY830" fmla="*/ 507657 h 842963"/>
              <a:gd name="connsiteX831" fmla="*/ 731802 w 822325"/>
              <a:gd name="connsiteY831" fmla="*/ 546101 h 842963"/>
              <a:gd name="connsiteX832" fmla="*/ 703263 w 822325"/>
              <a:gd name="connsiteY832" fmla="*/ 539915 h 842963"/>
              <a:gd name="connsiteX833" fmla="*/ 709558 w 822325"/>
              <a:gd name="connsiteY833" fmla="*/ 503238 h 842963"/>
              <a:gd name="connsiteX834" fmla="*/ 411163 w 822325"/>
              <a:gd name="connsiteY834" fmla="*/ 503238 h 842963"/>
              <a:gd name="connsiteX835" fmla="*/ 378628 w 822325"/>
              <a:gd name="connsiteY835" fmla="*/ 523876 h 842963"/>
              <a:gd name="connsiteX836" fmla="*/ 373063 w 822325"/>
              <a:gd name="connsiteY836" fmla="*/ 523446 h 842963"/>
              <a:gd name="connsiteX837" fmla="*/ 411163 w 822325"/>
              <a:gd name="connsiteY837" fmla="*/ 503238 h 842963"/>
              <a:gd name="connsiteX838" fmla="*/ 411163 w 822325"/>
              <a:gd name="connsiteY838" fmla="*/ 503238 h 842963"/>
              <a:gd name="connsiteX839" fmla="*/ 384991 w 822325"/>
              <a:gd name="connsiteY839" fmla="*/ 523876 h 842963"/>
              <a:gd name="connsiteX840" fmla="*/ 379413 w 822325"/>
              <a:gd name="connsiteY840" fmla="*/ 523876 h 842963"/>
              <a:gd name="connsiteX841" fmla="*/ 411163 w 822325"/>
              <a:gd name="connsiteY841" fmla="*/ 503238 h 842963"/>
              <a:gd name="connsiteX842" fmla="*/ 411163 w 822325"/>
              <a:gd name="connsiteY842" fmla="*/ 503238 h 842963"/>
              <a:gd name="connsiteX843" fmla="*/ 391359 w 822325"/>
              <a:gd name="connsiteY843" fmla="*/ 523876 h 842963"/>
              <a:gd name="connsiteX844" fmla="*/ 385763 w 822325"/>
              <a:gd name="connsiteY844" fmla="*/ 523876 h 842963"/>
              <a:gd name="connsiteX845" fmla="*/ 411163 w 822325"/>
              <a:gd name="connsiteY845" fmla="*/ 503238 h 842963"/>
              <a:gd name="connsiteX846" fmla="*/ 411163 w 822325"/>
              <a:gd name="connsiteY846" fmla="*/ 503238 h 842963"/>
              <a:gd name="connsiteX847" fmla="*/ 397741 w 822325"/>
              <a:gd name="connsiteY847" fmla="*/ 525463 h 842963"/>
              <a:gd name="connsiteX848" fmla="*/ 392113 w 822325"/>
              <a:gd name="connsiteY848" fmla="*/ 525010 h 842963"/>
              <a:gd name="connsiteX849" fmla="*/ 411163 w 822325"/>
              <a:gd name="connsiteY849" fmla="*/ 503238 h 842963"/>
              <a:gd name="connsiteX850" fmla="*/ 411163 w 822325"/>
              <a:gd name="connsiteY850" fmla="*/ 503238 h 842963"/>
              <a:gd name="connsiteX851" fmla="*/ 404156 w 822325"/>
              <a:gd name="connsiteY851" fmla="*/ 525463 h 842963"/>
              <a:gd name="connsiteX852" fmla="*/ 398463 w 822325"/>
              <a:gd name="connsiteY852" fmla="*/ 525463 h 842963"/>
              <a:gd name="connsiteX853" fmla="*/ 411163 w 822325"/>
              <a:gd name="connsiteY853" fmla="*/ 503238 h 842963"/>
              <a:gd name="connsiteX854" fmla="*/ 411163 w 822325"/>
              <a:gd name="connsiteY854" fmla="*/ 503238 h 842963"/>
              <a:gd name="connsiteX855" fmla="*/ 410709 w 822325"/>
              <a:gd name="connsiteY855" fmla="*/ 525463 h 842963"/>
              <a:gd name="connsiteX856" fmla="*/ 404813 w 822325"/>
              <a:gd name="connsiteY856" fmla="*/ 525463 h 842963"/>
              <a:gd name="connsiteX857" fmla="*/ 411163 w 822325"/>
              <a:gd name="connsiteY857" fmla="*/ 503238 h 842963"/>
              <a:gd name="connsiteX858" fmla="*/ 411163 w 822325"/>
              <a:gd name="connsiteY858" fmla="*/ 503238 h 842963"/>
              <a:gd name="connsiteX859" fmla="*/ 417513 w 822325"/>
              <a:gd name="connsiteY859" fmla="*/ 525463 h 842963"/>
              <a:gd name="connsiteX860" fmla="*/ 411616 w 822325"/>
              <a:gd name="connsiteY860" fmla="*/ 525463 h 842963"/>
              <a:gd name="connsiteX861" fmla="*/ 411163 w 822325"/>
              <a:gd name="connsiteY861" fmla="*/ 503238 h 842963"/>
              <a:gd name="connsiteX862" fmla="*/ 411163 w 822325"/>
              <a:gd name="connsiteY862" fmla="*/ 503238 h 842963"/>
              <a:gd name="connsiteX863" fmla="*/ 423863 w 822325"/>
              <a:gd name="connsiteY863" fmla="*/ 525463 h 842963"/>
              <a:gd name="connsiteX864" fmla="*/ 418170 w 822325"/>
              <a:gd name="connsiteY864" fmla="*/ 525463 h 842963"/>
              <a:gd name="connsiteX865" fmla="*/ 411163 w 822325"/>
              <a:gd name="connsiteY865" fmla="*/ 503238 h 842963"/>
              <a:gd name="connsiteX866" fmla="*/ 411163 w 822325"/>
              <a:gd name="connsiteY866" fmla="*/ 503238 h 842963"/>
              <a:gd name="connsiteX867" fmla="*/ 430213 w 822325"/>
              <a:gd name="connsiteY867" fmla="*/ 525010 h 842963"/>
              <a:gd name="connsiteX868" fmla="*/ 424152 w 822325"/>
              <a:gd name="connsiteY868" fmla="*/ 525463 h 842963"/>
              <a:gd name="connsiteX869" fmla="*/ 411163 w 822325"/>
              <a:gd name="connsiteY869" fmla="*/ 503238 h 842963"/>
              <a:gd name="connsiteX870" fmla="*/ 411163 w 822325"/>
              <a:gd name="connsiteY870" fmla="*/ 503238 h 842963"/>
              <a:gd name="connsiteX871" fmla="*/ 436563 w 822325"/>
              <a:gd name="connsiteY871" fmla="*/ 523876 h 842963"/>
              <a:gd name="connsiteX872" fmla="*/ 430536 w 822325"/>
              <a:gd name="connsiteY872" fmla="*/ 523876 h 842963"/>
              <a:gd name="connsiteX873" fmla="*/ 411163 w 822325"/>
              <a:gd name="connsiteY873" fmla="*/ 503238 h 842963"/>
              <a:gd name="connsiteX874" fmla="*/ 411163 w 822325"/>
              <a:gd name="connsiteY874" fmla="*/ 503238 h 842963"/>
              <a:gd name="connsiteX875" fmla="*/ 442913 w 822325"/>
              <a:gd name="connsiteY875" fmla="*/ 523876 h 842963"/>
              <a:gd name="connsiteX876" fmla="*/ 436906 w 822325"/>
              <a:gd name="connsiteY876" fmla="*/ 523876 h 842963"/>
              <a:gd name="connsiteX877" fmla="*/ 411163 w 822325"/>
              <a:gd name="connsiteY877" fmla="*/ 503238 h 842963"/>
              <a:gd name="connsiteX878" fmla="*/ 411163 w 822325"/>
              <a:gd name="connsiteY878" fmla="*/ 503238 h 842963"/>
              <a:gd name="connsiteX879" fmla="*/ 449263 w 822325"/>
              <a:gd name="connsiteY879" fmla="*/ 523446 h 842963"/>
              <a:gd name="connsiteX880" fmla="*/ 443270 w 822325"/>
              <a:gd name="connsiteY880" fmla="*/ 523876 h 842963"/>
              <a:gd name="connsiteX881" fmla="*/ 411163 w 822325"/>
              <a:gd name="connsiteY881" fmla="*/ 503238 h 842963"/>
              <a:gd name="connsiteX882" fmla="*/ 112768 w 822325"/>
              <a:gd name="connsiteY882" fmla="*/ 503238 h 842963"/>
              <a:gd name="connsiteX883" fmla="*/ 119063 w 822325"/>
              <a:gd name="connsiteY883" fmla="*/ 539915 h 842963"/>
              <a:gd name="connsiteX884" fmla="*/ 90524 w 822325"/>
              <a:gd name="connsiteY884" fmla="*/ 546101 h 842963"/>
              <a:gd name="connsiteX885" fmla="*/ 82550 w 822325"/>
              <a:gd name="connsiteY885" fmla="*/ 507657 h 842963"/>
              <a:gd name="connsiteX886" fmla="*/ 112768 w 822325"/>
              <a:gd name="connsiteY886" fmla="*/ 503238 h 842963"/>
              <a:gd name="connsiteX887" fmla="*/ 265339 w 822325"/>
              <a:gd name="connsiteY887" fmla="*/ 501651 h 842963"/>
              <a:gd name="connsiteX888" fmla="*/ 266700 w 822325"/>
              <a:gd name="connsiteY888" fmla="*/ 519279 h 842963"/>
              <a:gd name="connsiteX889" fmla="*/ 244021 w 822325"/>
              <a:gd name="connsiteY889" fmla="*/ 542926 h 842963"/>
              <a:gd name="connsiteX890" fmla="*/ 241300 w 822325"/>
              <a:gd name="connsiteY890" fmla="*/ 521429 h 842963"/>
              <a:gd name="connsiteX891" fmla="*/ 265339 w 822325"/>
              <a:gd name="connsiteY891" fmla="*/ 501651 h 842963"/>
              <a:gd name="connsiteX892" fmla="*/ 557296 w 822325"/>
              <a:gd name="connsiteY892" fmla="*/ 501650 h 842963"/>
              <a:gd name="connsiteX893" fmla="*/ 579438 w 822325"/>
              <a:gd name="connsiteY893" fmla="*/ 521428 h 842963"/>
              <a:gd name="connsiteX894" fmla="*/ 576514 w 822325"/>
              <a:gd name="connsiteY894" fmla="*/ 542925 h 842963"/>
              <a:gd name="connsiteX895" fmla="*/ 555625 w 822325"/>
              <a:gd name="connsiteY895" fmla="*/ 519278 h 842963"/>
              <a:gd name="connsiteX896" fmla="*/ 557296 w 822325"/>
              <a:gd name="connsiteY896" fmla="*/ 501650 h 842963"/>
              <a:gd name="connsiteX897" fmla="*/ 674727 w 822325"/>
              <a:gd name="connsiteY897" fmla="*/ 496888 h 842963"/>
              <a:gd name="connsiteX898" fmla="*/ 704850 w 822325"/>
              <a:gd name="connsiteY898" fmla="*/ 502536 h 842963"/>
              <a:gd name="connsiteX899" fmla="*/ 698302 w 822325"/>
              <a:gd name="connsiteY899" fmla="*/ 538163 h 842963"/>
              <a:gd name="connsiteX900" fmla="*/ 669925 w 822325"/>
              <a:gd name="connsiteY900" fmla="*/ 530343 h 842963"/>
              <a:gd name="connsiteX901" fmla="*/ 674727 w 822325"/>
              <a:gd name="connsiteY901" fmla="*/ 496888 h 842963"/>
              <a:gd name="connsiteX902" fmla="*/ 584790 w 822325"/>
              <a:gd name="connsiteY902" fmla="*/ 496888 h 842963"/>
              <a:gd name="connsiteX903" fmla="*/ 609601 w 822325"/>
              <a:gd name="connsiteY903" fmla="*/ 510408 h 842963"/>
              <a:gd name="connsiteX904" fmla="*/ 606554 w 822325"/>
              <a:gd name="connsiteY904" fmla="*/ 536576 h 842963"/>
              <a:gd name="connsiteX905" fmla="*/ 582613 w 822325"/>
              <a:gd name="connsiteY905" fmla="*/ 519567 h 842963"/>
              <a:gd name="connsiteX906" fmla="*/ 584790 w 822325"/>
              <a:gd name="connsiteY906" fmla="*/ 496888 h 842963"/>
              <a:gd name="connsiteX907" fmla="*/ 237571 w 822325"/>
              <a:gd name="connsiteY907" fmla="*/ 496888 h 842963"/>
              <a:gd name="connsiteX908" fmla="*/ 239713 w 822325"/>
              <a:gd name="connsiteY908" fmla="*/ 519567 h 842963"/>
              <a:gd name="connsiteX909" fmla="*/ 216152 w 822325"/>
              <a:gd name="connsiteY909" fmla="*/ 536576 h 842963"/>
              <a:gd name="connsiteX910" fmla="*/ 212725 w 822325"/>
              <a:gd name="connsiteY910" fmla="*/ 510408 h 842963"/>
              <a:gd name="connsiteX911" fmla="*/ 237571 w 822325"/>
              <a:gd name="connsiteY911" fmla="*/ 496888 h 842963"/>
              <a:gd name="connsiteX912" fmla="*/ 147598 w 822325"/>
              <a:gd name="connsiteY912" fmla="*/ 496888 h 842963"/>
              <a:gd name="connsiteX913" fmla="*/ 152400 w 822325"/>
              <a:gd name="connsiteY913" fmla="*/ 530343 h 842963"/>
              <a:gd name="connsiteX914" fmla="*/ 124023 w 822325"/>
              <a:gd name="connsiteY914" fmla="*/ 538163 h 842963"/>
              <a:gd name="connsiteX915" fmla="*/ 117475 w 822325"/>
              <a:gd name="connsiteY915" fmla="*/ 502536 h 842963"/>
              <a:gd name="connsiteX916" fmla="*/ 147598 w 822325"/>
              <a:gd name="connsiteY916" fmla="*/ 496888 h 842963"/>
              <a:gd name="connsiteX917" fmla="*/ 643196 w 822325"/>
              <a:gd name="connsiteY917" fmla="*/ 490538 h 842963"/>
              <a:gd name="connsiteX918" fmla="*/ 671513 w 822325"/>
              <a:gd name="connsiteY918" fmla="*/ 497441 h 842963"/>
              <a:gd name="connsiteX919" fmla="*/ 666794 w 822325"/>
              <a:gd name="connsiteY919" fmla="*/ 530226 h 842963"/>
              <a:gd name="connsiteX920" fmla="*/ 639763 w 822325"/>
              <a:gd name="connsiteY920" fmla="*/ 520736 h 842963"/>
              <a:gd name="connsiteX921" fmla="*/ 643196 w 822325"/>
              <a:gd name="connsiteY921" fmla="*/ 490538 h 842963"/>
              <a:gd name="connsiteX922" fmla="*/ 177113 w 822325"/>
              <a:gd name="connsiteY922" fmla="*/ 490538 h 842963"/>
              <a:gd name="connsiteX923" fmla="*/ 180975 w 822325"/>
              <a:gd name="connsiteY923" fmla="*/ 520736 h 842963"/>
              <a:gd name="connsiteX924" fmla="*/ 153945 w 822325"/>
              <a:gd name="connsiteY924" fmla="*/ 530226 h 842963"/>
              <a:gd name="connsiteX925" fmla="*/ 149225 w 822325"/>
              <a:gd name="connsiteY925" fmla="*/ 497441 h 842963"/>
              <a:gd name="connsiteX926" fmla="*/ 177113 w 822325"/>
              <a:gd name="connsiteY926" fmla="*/ 490538 h 842963"/>
              <a:gd name="connsiteX927" fmla="*/ 291228 w 822325"/>
              <a:gd name="connsiteY927" fmla="*/ 488951 h 842963"/>
              <a:gd name="connsiteX928" fmla="*/ 292100 w 822325"/>
              <a:gd name="connsiteY928" fmla="*/ 501035 h 842963"/>
              <a:gd name="connsiteX929" fmla="*/ 271618 w 822325"/>
              <a:gd name="connsiteY929" fmla="*/ 533401 h 842963"/>
              <a:gd name="connsiteX930" fmla="*/ 269875 w 822325"/>
              <a:gd name="connsiteY930" fmla="*/ 516139 h 842963"/>
              <a:gd name="connsiteX931" fmla="*/ 291228 w 822325"/>
              <a:gd name="connsiteY931" fmla="*/ 488951 h 842963"/>
              <a:gd name="connsiteX932" fmla="*/ 531097 w 822325"/>
              <a:gd name="connsiteY932" fmla="*/ 488950 h 842963"/>
              <a:gd name="connsiteX933" fmla="*/ 552450 w 822325"/>
              <a:gd name="connsiteY933" fmla="*/ 516138 h 842963"/>
              <a:gd name="connsiteX934" fmla="*/ 550707 w 822325"/>
              <a:gd name="connsiteY934" fmla="*/ 533400 h 842963"/>
              <a:gd name="connsiteX935" fmla="*/ 530225 w 822325"/>
              <a:gd name="connsiteY935" fmla="*/ 501034 h 842963"/>
              <a:gd name="connsiteX936" fmla="*/ 531097 w 822325"/>
              <a:gd name="connsiteY936" fmla="*/ 488950 h 842963"/>
              <a:gd name="connsiteX937" fmla="*/ 615296 w 822325"/>
              <a:gd name="connsiteY937" fmla="*/ 481013 h 842963"/>
              <a:gd name="connsiteX938" fmla="*/ 641350 w 822325"/>
              <a:gd name="connsiteY938" fmla="*/ 488896 h 842963"/>
              <a:gd name="connsiteX939" fmla="*/ 637988 w 822325"/>
              <a:gd name="connsiteY939" fmla="*/ 519113 h 842963"/>
              <a:gd name="connsiteX940" fmla="*/ 612775 w 822325"/>
              <a:gd name="connsiteY940" fmla="*/ 507727 h 842963"/>
              <a:gd name="connsiteX941" fmla="*/ 615296 w 822325"/>
              <a:gd name="connsiteY941" fmla="*/ 481013 h 842963"/>
              <a:gd name="connsiteX942" fmla="*/ 558527 w 822325"/>
              <a:gd name="connsiteY942" fmla="*/ 481013 h 842963"/>
              <a:gd name="connsiteX943" fmla="*/ 582613 w 822325"/>
              <a:gd name="connsiteY943" fmla="*/ 495618 h 842963"/>
              <a:gd name="connsiteX944" fmla="*/ 580423 w 822325"/>
              <a:gd name="connsiteY944" fmla="*/ 517526 h 842963"/>
              <a:gd name="connsiteX945" fmla="*/ 557213 w 822325"/>
              <a:gd name="connsiteY945" fmla="*/ 498625 h 842963"/>
              <a:gd name="connsiteX946" fmla="*/ 558527 w 822325"/>
              <a:gd name="connsiteY946" fmla="*/ 481013 h 842963"/>
              <a:gd name="connsiteX947" fmla="*/ 262294 w 822325"/>
              <a:gd name="connsiteY947" fmla="*/ 481013 h 842963"/>
              <a:gd name="connsiteX948" fmla="*/ 263526 w 822325"/>
              <a:gd name="connsiteY948" fmla="*/ 498625 h 842963"/>
              <a:gd name="connsiteX949" fmla="*/ 241766 w 822325"/>
              <a:gd name="connsiteY949" fmla="*/ 517526 h 842963"/>
              <a:gd name="connsiteX950" fmla="*/ 239713 w 822325"/>
              <a:gd name="connsiteY950" fmla="*/ 495618 h 842963"/>
              <a:gd name="connsiteX951" fmla="*/ 262294 w 822325"/>
              <a:gd name="connsiteY951" fmla="*/ 481013 h 842963"/>
              <a:gd name="connsiteX952" fmla="*/ 207065 w 822325"/>
              <a:gd name="connsiteY952" fmla="*/ 481013 h 842963"/>
              <a:gd name="connsiteX953" fmla="*/ 209550 w 822325"/>
              <a:gd name="connsiteY953" fmla="*/ 507727 h 842963"/>
              <a:gd name="connsiteX954" fmla="*/ 184702 w 822325"/>
              <a:gd name="connsiteY954" fmla="*/ 519113 h 842963"/>
              <a:gd name="connsiteX955" fmla="*/ 180975 w 822325"/>
              <a:gd name="connsiteY955" fmla="*/ 488896 h 842963"/>
              <a:gd name="connsiteX956" fmla="*/ 207065 w 822325"/>
              <a:gd name="connsiteY956" fmla="*/ 481013 h 842963"/>
              <a:gd name="connsiteX957" fmla="*/ 290085 w 822325"/>
              <a:gd name="connsiteY957" fmla="*/ 476251 h 842963"/>
              <a:gd name="connsiteX958" fmla="*/ 290513 w 822325"/>
              <a:gd name="connsiteY958" fmla="*/ 488105 h 842963"/>
              <a:gd name="connsiteX959" fmla="*/ 269570 w 822325"/>
              <a:gd name="connsiteY959" fmla="*/ 514351 h 842963"/>
              <a:gd name="connsiteX960" fmla="*/ 268288 w 822325"/>
              <a:gd name="connsiteY960" fmla="*/ 497841 h 842963"/>
              <a:gd name="connsiteX961" fmla="*/ 290085 w 822325"/>
              <a:gd name="connsiteY961" fmla="*/ 476251 h 842963"/>
              <a:gd name="connsiteX962" fmla="*/ 532652 w 822325"/>
              <a:gd name="connsiteY962" fmla="*/ 476250 h 842963"/>
              <a:gd name="connsiteX963" fmla="*/ 554038 w 822325"/>
              <a:gd name="connsiteY963" fmla="*/ 497840 h 842963"/>
              <a:gd name="connsiteX964" fmla="*/ 552361 w 822325"/>
              <a:gd name="connsiteY964" fmla="*/ 514350 h 842963"/>
              <a:gd name="connsiteX965" fmla="*/ 531813 w 822325"/>
              <a:gd name="connsiteY965" fmla="*/ 488104 h 842963"/>
              <a:gd name="connsiteX966" fmla="*/ 532652 w 822325"/>
              <a:gd name="connsiteY966" fmla="*/ 476250 h 842963"/>
              <a:gd name="connsiteX967" fmla="*/ 234824 w 822325"/>
              <a:gd name="connsiteY967" fmla="*/ 473076 h 842963"/>
              <a:gd name="connsiteX968" fmla="*/ 236538 w 822325"/>
              <a:gd name="connsiteY968" fmla="*/ 494067 h 842963"/>
              <a:gd name="connsiteX969" fmla="*/ 211692 w 822325"/>
              <a:gd name="connsiteY969" fmla="*/ 506414 h 842963"/>
              <a:gd name="connsiteX970" fmla="*/ 209550 w 822325"/>
              <a:gd name="connsiteY970" fmla="*/ 481308 h 842963"/>
              <a:gd name="connsiteX971" fmla="*/ 234824 w 822325"/>
              <a:gd name="connsiteY971" fmla="*/ 473076 h 842963"/>
              <a:gd name="connsiteX972" fmla="*/ 587073 w 822325"/>
              <a:gd name="connsiteY972" fmla="*/ 473075 h 842963"/>
              <a:gd name="connsiteX973" fmla="*/ 612776 w 822325"/>
              <a:gd name="connsiteY973" fmla="*/ 481307 h 842963"/>
              <a:gd name="connsiteX974" fmla="*/ 610206 w 822325"/>
              <a:gd name="connsiteY974" fmla="*/ 506413 h 842963"/>
              <a:gd name="connsiteX975" fmla="*/ 585788 w 822325"/>
              <a:gd name="connsiteY975" fmla="*/ 494066 h 842963"/>
              <a:gd name="connsiteX976" fmla="*/ 587073 w 822325"/>
              <a:gd name="connsiteY976" fmla="*/ 473075 h 842963"/>
              <a:gd name="connsiteX977" fmla="*/ 783958 w 822325"/>
              <a:gd name="connsiteY977" fmla="*/ 468313 h 842963"/>
              <a:gd name="connsiteX978" fmla="*/ 819150 w 822325"/>
              <a:gd name="connsiteY978" fmla="*/ 469603 h 842963"/>
              <a:gd name="connsiteX979" fmla="*/ 811764 w 822325"/>
              <a:gd name="connsiteY979" fmla="*/ 509588 h 842963"/>
              <a:gd name="connsiteX980" fmla="*/ 777875 w 822325"/>
              <a:gd name="connsiteY980" fmla="*/ 507868 h 842963"/>
              <a:gd name="connsiteX981" fmla="*/ 783958 w 822325"/>
              <a:gd name="connsiteY981" fmla="*/ 468313 h 842963"/>
              <a:gd name="connsiteX982" fmla="*/ 37014 w 822325"/>
              <a:gd name="connsiteY982" fmla="*/ 468313 h 842963"/>
              <a:gd name="connsiteX983" fmla="*/ 42863 w 822325"/>
              <a:gd name="connsiteY983" fmla="*/ 507461 h 842963"/>
              <a:gd name="connsiteX984" fmla="*/ 10277 w 822325"/>
              <a:gd name="connsiteY984" fmla="*/ 509588 h 842963"/>
              <a:gd name="connsiteX985" fmla="*/ 3175 w 822325"/>
              <a:gd name="connsiteY985" fmla="*/ 469590 h 842963"/>
              <a:gd name="connsiteX986" fmla="*/ 37014 w 822325"/>
              <a:gd name="connsiteY986" fmla="*/ 468313 h 842963"/>
              <a:gd name="connsiteX987" fmla="*/ 72651 w 822325"/>
              <a:gd name="connsiteY987" fmla="*/ 466726 h 842963"/>
              <a:gd name="connsiteX988" fmla="*/ 77788 w 822325"/>
              <a:gd name="connsiteY988" fmla="*/ 504960 h 842963"/>
              <a:gd name="connsiteX989" fmla="*/ 45681 w 822325"/>
              <a:gd name="connsiteY989" fmla="*/ 508001 h 842963"/>
              <a:gd name="connsiteX990" fmla="*/ 39688 w 822325"/>
              <a:gd name="connsiteY990" fmla="*/ 468464 h 842963"/>
              <a:gd name="connsiteX991" fmla="*/ 72651 w 822325"/>
              <a:gd name="connsiteY991" fmla="*/ 466726 h 842963"/>
              <a:gd name="connsiteX992" fmla="*/ 748087 w 822325"/>
              <a:gd name="connsiteY992" fmla="*/ 465138 h 842963"/>
              <a:gd name="connsiteX993" fmla="*/ 781050 w 822325"/>
              <a:gd name="connsiteY993" fmla="*/ 466876 h 842963"/>
              <a:gd name="connsiteX994" fmla="*/ 775057 w 822325"/>
              <a:gd name="connsiteY994" fmla="*/ 506413 h 842963"/>
              <a:gd name="connsiteX995" fmla="*/ 742950 w 822325"/>
              <a:gd name="connsiteY995" fmla="*/ 503372 h 842963"/>
              <a:gd name="connsiteX996" fmla="*/ 748087 w 822325"/>
              <a:gd name="connsiteY996" fmla="*/ 465138 h 842963"/>
              <a:gd name="connsiteX997" fmla="*/ 108366 w 822325"/>
              <a:gd name="connsiteY997" fmla="*/ 463551 h 842963"/>
              <a:gd name="connsiteX998" fmla="*/ 112713 w 822325"/>
              <a:gd name="connsiteY998" fmla="*/ 500832 h 842963"/>
              <a:gd name="connsiteX999" fmla="*/ 81416 w 822325"/>
              <a:gd name="connsiteY999" fmla="*/ 504826 h 842963"/>
              <a:gd name="connsiteX1000" fmla="*/ 76200 w 822325"/>
              <a:gd name="connsiteY1000" fmla="*/ 465770 h 842963"/>
              <a:gd name="connsiteX1001" fmla="*/ 108366 w 822325"/>
              <a:gd name="connsiteY1001" fmla="*/ 463551 h 842963"/>
              <a:gd name="connsiteX1002" fmla="*/ 713525 w 822325"/>
              <a:gd name="connsiteY1002" fmla="*/ 463550 h 842963"/>
              <a:gd name="connsiteX1003" fmla="*/ 746126 w 822325"/>
              <a:gd name="connsiteY1003" fmla="*/ 465684 h 842963"/>
              <a:gd name="connsiteX1004" fmla="*/ 740910 w 822325"/>
              <a:gd name="connsiteY1004" fmla="*/ 503238 h 842963"/>
              <a:gd name="connsiteX1005" fmla="*/ 709613 w 822325"/>
              <a:gd name="connsiteY1005" fmla="*/ 499397 h 842963"/>
              <a:gd name="connsiteX1006" fmla="*/ 713525 w 822325"/>
              <a:gd name="connsiteY1006" fmla="*/ 463550 h 842963"/>
              <a:gd name="connsiteX1007" fmla="*/ 559661 w 822325"/>
              <a:gd name="connsiteY1007" fmla="*/ 461963 h 842963"/>
              <a:gd name="connsiteX1008" fmla="*/ 584200 w 822325"/>
              <a:gd name="connsiteY1008" fmla="*/ 471831 h 842963"/>
              <a:gd name="connsiteX1009" fmla="*/ 582478 w 822325"/>
              <a:gd name="connsiteY1009" fmla="*/ 493713 h 842963"/>
              <a:gd name="connsiteX1010" fmla="*/ 558800 w 822325"/>
              <a:gd name="connsiteY1010" fmla="*/ 479554 h 842963"/>
              <a:gd name="connsiteX1011" fmla="*/ 559661 w 822325"/>
              <a:gd name="connsiteY1011" fmla="*/ 461963 h 842963"/>
              <a:gd name="connsiteX1012" fmla="*/ 532254 w 822325"/>
              <a:gd name="connsiteY1012" fmla="*/ 461963 h 842963"/>
              <a:gd name="connsiteX1013" fmla="*/ 555626 w 822325"/>
              <a:gd name="connsiteY1013" fmla="*/ 478416 h 842963"/>
              <a:gd name="connsiteX1014" fmla="*/ 554303 w 822325"/>
              <a:gd name="connsiteY1014" fmla="*/ 495301 h 842963"/>
              <a:gd name="connsiteX1015" fmla="*/ 531813 w 822325"/>
              <a:gd name="connsiteY1015" fmla="*/ 474086 h 842963"/>
              <a:gd name="connsiteX1016" fmla="*/ 532254 w 822325"/>
              <a:gd name="connsiteY1016" fmla="*/ 461963 h 842963"/>
              <a:gd name="connsiteX1017" fmla="*/ 289631 w 822325"/>
              <a:gd name="connsiteY1017" fmla="*/ 461963 h 842963"/>
              <a:gd name="connsiteX1018" fmla="*/ 290513 w 822325"/>
              <a:gd name="connsiteY1018" fmla="*/ 474086 h 842963"/>
              <a:gd name="connsiteX1019" fmla="*/ 268023 w 822325"/>
              <a:gd name="connsiteY1019" fmla="*/ 495301 h 842963"/>
              <a:gd name="connsiteX1020" fmla="*/ 266700 w 822325"/>
              <a:gd name="connsiteY1020" fmla="*/ 478416 h 842963"/>
              <a:gd name="connsiteX1021" fmla="*/ 289631 w 822325"/>
              <a:gd name="connsiteY1021" fmla="*/ 461963 h 842963"/>
              <a:gd name="connsiteX1022" fmla="*/ 262664 w 822325"/>
              <a:gd name="connsiteY1022" fmla="*/ 461963 h 842963"/>
              <a:gd name="connsiteX1023" fmla="*/ 263525 w 822325"/>
              <a:gd name="connsiteY1023" fmla="*/ 479361 h 842963"/>
              <a:gd name="connsiteX1024" fmla="*/ 239416 w 822325"/>
              <a:gd name="connsiteY1024" fmla="*/ 493713 h 842963"/>
              <a:gd name="connsiteX1025" fmla="*/ 238125 w 822325"/>
              <a:gd name="connsiteY1025" fmla="*/ 471967 h 842963"/>
              <a:gd name="connsiteX1026" fmla="*/ 262664 w 822325"/>
              <a:gd name="connsiteY1026" fmla="*/ 461963 h 842963"/>
              <a:gd name="connsiteX1027" fmla="*/ 143059 w 822325"/>
              <a:gd name="connsiteY1027" fmla="*/ 460376 h 842963"/>
              <a:gd name="connsiteX1028" fmla="*/ 146051 w 822325"/>
              <a:gd name="connsiteY1028" fmla="*/ 494713 h 842963"/>
              <a:gd name="connsiteX1029" fmla="*/ 116560 w 822325"/>
              <a:gd name="connsiteY1029" fmla="*/ 500064 h 842963"/>
              <a:gd name="connsiteX1030" fmla="*/ 112713 w 822325"/>
              <a:gd name="connsiteY1030" fmla="*/ 463052 h 842963"/>
              <a:gd name="connsiteX1031" fmla="*/ 143059 w 822325"/>
              <a:gd name="connsiteY1031" fmla="*/ 460376 h 842963"/>
              <a:gd name="connsiteX1032" fmla="*/ 677680 w 822325"/>
              <a:gd name="connsiteY1032" fmla="*/ 460375 h 842963"/>
              <a:gd name="connsiteX1033" fmla="*/ 708026 w 822325"/>
              <a:gd name="connsiteY1033" fmla="*/ 462944 h 842963"/>
              <a:gd name="connsiteX1034" fmla="*/ 704179 w 822325"/>
              <a:gd name="connsiteY1034" fmla="*/ 498475 h 842963"/>
              <a:gd name="connsiteX1035" fmla="*/ 674688 w 822325"/>
              <a:gd name="connsiteY1035" fmla="*/ 493338 h 842963"/>
              <a:gd name="connsiteX1036" fmla="*/ 677680 w 822325"/>
              <a:gd name="connsiteY1036" fmla="*/ 460375 h 842963"/>
              <a:gd name="connsiteX1037" fmla="*/ 312738 w 822325"/>
              <a:gd name="connsiteY1037" fmla="*/ 457201 h 842963"/>
              <a:gd name="connsiteX1038" fmla="*/ 312738 w 822325"/>
              <a:gd name="connsiteY1038" fmla="*/ 463158 h 842963"/>
              <a:gd name="connsiteX1039" fmla="*/ 292960 w 822325"/>
              <a:gd name="connsiteY1039" fmla="*/ 498476 h 842963"/>
              <a:gd name="connsiteX1040" fmla="*/ 292100 w 822325"/>
              <a:gd name="connsiteY1040" fmla="*/ 486987 h 842963"/>
              <a:gd name="connsiteX1041" fmla="*/ 312738 w 822325"/>
              <a:gd name="connsiteY1041" fmla="*/ 457201 h 842963"/>
              <a:gd name="connsiteX1042" fmla="*/ 175625 w 822325"/>
              <a:gd name="connsiteY1042" fmla="*/ 457201 h 842963"/>
              <a:gd name="connsiteX1043" fmla="*/ 177800 w 822325"/>
              <a:gd name="connsiteY1043" fmla="*/ 487629 h 842963"/>
              <a:gd name="connsiteX1044" fmla="*/ 149094 w 822325"/>
              <a:gd name="connsiteY1044" fmla="*/ 493714 h 842963"/>
              <a:gd name="connsiteX1045" fmla="*/ 146050 w 822325"/>
              <a:gd name="connsiteY1045" fmla="*/ 460679 h 842963"/>
              <a:gd name="connsiteX1046" fmla="*/ 175625 w 822325"/>
              <a:gd name="connsiteY1046" fmla="*/ 457201 h 842963"/>
              <a:gd name="connsiteX1047" fmla="*/ 646700 w 822325"/>
              <a:gd name="connsiteY1047" fmla="*/ 457200 h 842963"/>
              <a:gd name="connsiteX1048" fmla="*/ 676275 w 822325"/>
              <a:gd name="connsiteY1048" fmla="*/ 460637 h 842963"/>
              <a:gd name="connsiteX1049" fmla="*/ 673231 w 822325"/>
              <a:gd name="connsiteY1049" fmla="*/ 493713 h 842963"/>
              <a:gd name="connsiteX1050" fmla="*/ 644525 w 822325"/>
              <a:gd name="connsiteY1050" fmla="*/ 487270 h 842963"/>
              <a:gd name="connsiteX1051" fmla="*/ 646700 w 822325"/>
              <a:gd name="connsiteY1051" fmla="*/ 457200 h 842963"/>
              <a:gd name="connsiteX1052" fmla="*/ 508421 w 822325"/>
              <a:gd name="connsiteY1052" fmla="*/ 457200 h 842963"/>
              <a:gd name="connsiteX1053" fmla="*/ 528638 w 822325"/>
              <a:gd name="connsiteY1053" fmla="*/ 486986 h 842963"/>
              <a:gd name="connsiteX1054" fmla="*/ 527796 w 822325"/>
              <a:gd name="connsiteY1054" fmla="*/ 498475 h 842963"/>
              <a:gd name="connsiteX1055" fmla="*/ 508000 w 822325"/>
              <a:gd name="connsiteY1055" fmla="*/ 463157 h 842963"/>
              <a:gd name="connsiteX1056" fmla="*/ 508421 w 822325"/>
              <a:gd name="connsiteY1056" fmla="*/ 457200 h 842963"/>
              <a:gd name="connsiteX1057" fmla="*/ 616137 w 822325"/>
              <a:gd name="connsiteY1057" fmla="*/ 452438 h 842963"/>
              <a:gd name="connsiteX1058" fmla="*/ 644526 w 822325"/>
              <a:gd name="connsiteY1058" fmla="*/ 456236 h 842963"/>
              <a:gd name="connsiteX1059" fmla="*/ 642308 w 822325"/>
              <a:gd name="connsiteY1059" fmla="*/ 485776 h 842963"/>
              <a:gd name="connsiteX1060" fmla="*/ 614363 w 822325"/>
              <a:gd name="connsiteY1060" fmla="*/ 478602 h 842963"/>
              <a:gd name="connsiteX1061" fmla="*/ 616137 w 822325"/>
              <a:gd name="connsiteY1061" fmla="*/ 452438 h 842963"/>
              <a:gd name="connsiteX1062" fmla="*/ 206189 w 822325"/>
              <a:gd name="connsiteY1062" fmla="*/ 452438 h 842963"/>
              <a:gd name="connsiteX1063" fmla="*/ 207963 w 822325"/>
              <a:gd name="connsiteY1063" fmla="*/ 478510 h 842963"/>
              <a:gd name="connsiteX1064" fmla="*/ 180018 w 822325"/>
              <a:gd name="connsiteY1064" fmla="*/ 485776 h 842963"/>
              <a:gd name="connsiteX1065" fmla="*/ 177800 w 822325"/>
              <a:gd name="connsiteY1065" fmla="*/ 456285 h 842963"/>
              <a:gd name="connsiteX1066" fmla="*/ 206189 w 822325"/>
              <a:gd name="connsiteY1066" fmla="*/ 452438 h 842963"/>
              <a:gd name="connsiteX1067" fmla="*/ 533400 w 822325"/>
              <a:gd name="connsiteY1067" fmla="*/ 449263 h 842963"/>
              <a:gd name="connsiteX1068" fmla="*/ 555625 w 822325"/>
              <a:gd name="connsiteY1068" fmla="*/ 460058 h 842963"/>
              <a:gd name="connsiteX1069" fmla="*/ 554802 w 822325"/>
              <a:gd name="connsiteY1069" fmla="*/ 476251 h 842963"/>
              <a:gd name="connsiteX1070" fmla="*/ 533400 w 822325"/>
              <a:gd name="connsiteY1070" fmla="*/ 460889 h 842963"/>
              <a:gd name="connsiteX1071" fmla="*/ 533400 w 822325"/>
              <a:gd name="connsiteY1071" fmla="*/ 449263 h 842963"/>
              <a:gd name="connsiteX1072" fmla="*/ 288513 w 822325"/>
              <a:gd name="connsiteY1072" fmla="*/ 449263 h 842963"/>
              <a:gd name="connsiteX1073" fmla="*/ 288925 w 822325"/>
              <a:gd name="connsiteY1073" fmla="*/ 460889 h 842963"/>
              <a:gd name="connsiteX1074" fmla="*/ 267112 w 822325"/>
              <a:gd name="connsiteY1074" fmla="*/ 476251 h 842963"/>
              <a:gd name="connsiteX1075" fmla="*/ 266700 w 822325"/>
              <a:gd name="connsiteY1075" fmla="*/ 460058 h 842963"/>
              <a:gd name="connsiteX1076" fmla="*/ 288513 w 822325"/>
              <a:gd name="connsiteY1076" fmla="*/ 449263 h 842963"/>
              <a:gd name="connsiteX1077" fmla="*/ 234094 w 822325"/>
              <a:gd name="connsiteY1077" fmla="*/ 447676 h 842963"/>
              <a:gd name="connsiteX1078" fmla="*/ 234951 w 822325"/>
              <a:gd name="connsiteY1078" fmla="*/ 469767 h 842963"/>
              <a:gd name="connsiteX1079" fmla="*/ 209248 w 822325"/>
              <a:gd name="connsiteY1079" fmla="*/ 477839 h 842963"/>
              <a:gd name="connsiteX1080" fmla="*/ 207963 w 822325"/>
              <a:gd name="connsiteY1080" fmla="*/ 452349 h 842963"/>
              <a:gd name="connsiteX1081" fmla="*/ 234094 w 822325"/>
              <a:gd name="connsiteY1081" fmla="*/ 447676 h 842963"/>
              <a:gd name="connsiteX1082" fmla="*/ 588232 w 822325"/>
              <a:gd name="connsiteY1082" fmla="*/ 447675 h 842963"/>
              <a:gd name="connsiteX1083" fmla="*/ 614363 w 822325"/>
              <a:gd name="connsiteY1083" fmla="*/ 451924 h 842963"/>
              <a:gd name="connsiteX1084" fmla="*/ 613078 w 822325"/>
              <a:gd name="connsiteY1084" fmla="*/ 477838 h 842963"/>
              <a:gd name="connsiteX1085" fmla="*/ 587375 w 822325"/>
              <a:gd name="connsiteY1085" fmla="*/ 469766 h 842963"/>
              <a:gd name="connsiteX1086" fmla="*/ 588232 w 822325"/>
              <a:gd name="connsiteY1086" fmla="*/ 447675 h 842963"/>
              <a:gd name="connsiteX1087" fmla="*/ 508436 w 822325"/>
              <a:gd name="connsiteY1087" fmla="*/ 442913 h 842963"/>
              <a:gd name="connsiteX1088" fmla="*/ 530225 w 822325"/>
              <a:gd name="connsiteY1088" fmla="*/ 461273 h 842963"/>
              <a:gd name="connsiteX1089" fmla="*/ 529363 w 822325"/>
              <a:gd name="connsiteY1089" fmla="*/ 472944 h 842963"/>
              <a:gd name="connsiteX1090" fmla="*/ 530225 w 822325"/>
              <a:gd name="connsiteY1090" fmla="*/ 473899 h 842963"/>
              <a:gd name="connsiteX1091" fmla="*/ 529772 w 822325"/>
              <a:gd name="connsiteY1091" fmla="*/ 485776 h 842963"/>
              <a:gd name="connsiteX1092" fmla="*/ 508000 w 822325"/>
              <a:gd name="connsiteY1092" fmla="*/ 455862 h 842963"/>
              <a:gd name="connsiteX1093" fmla="*/ 508000 w 822325"/>
              <a:gd name="connsiteY1093" fmla="*/ 449263 h 842963"/>
              <a:gd name="connsiteX1094" fmla="*/ 521148 w 822325"/>
              <a:gd name="connsiteY1094" fmla="*/ 463837 h 842963"/>
              <a:gd name="connsiteX1095" fmla="*/ 508000 w 822325"/>
              <a:gd name="connsiteY1095" fmla="*/ 449033 h 842963"/>
              <a:gd name="connsiteX1096" fmla="*/ 508436 w 822325"/>
              <a:gd name="connsiteY1096" fmla="*/ 442913 h 842963"/>
              <a:gd name="connsiteX1097" fmla="*/ 312738 w 822325"/>
              <a:gd name="connsiteY1097" fmla="*/ 442913 h 842963"/>
              <a:gd name="connsiteX1098" fmla="*/ 312738 w 822325"/>
              <a:gd name="connsiteY1098" fmla="*/ 449033 h 842963"/>
              <a:gd name="connsiteX1099" fmla="*/ 312338 w 822325"/>
              <a:gd name="connsiteY1099" fmla="*/ 449474 h 842963"/>
              <a:gd name="connsiteX1100" fmla="*/ 312738 w 822325"/>
              <a:gd name="connsiteY1100" fmla="*/ 455862 h 842963"/>
              <a:gd name="connsiteX1101" fmla="*/ 292925 w 822325"/>
              <a:gd name="connsiteY1101" fmla="*/ 485776 h 842963"/>
              <a:gd name="connsiteX1102" fmla="*/ 292100 w 822325"/>
              <a:gd name="connsiteY1102" fmla="*/ 473899 h 842963"/>
              <a:gd name="connsiteX1103" fmla="*/ 310349 w 822325"/>
              <a:gd name="connsiteY1103" fmla="*/ 451670 h 842963"/>
              <a:gd name="connsiteX1104" fmla="*/ 290957 w 822325"/>
              <a:gd name="connsiteY1104" fmla="*/ 473076 h 842963"/>
              <a:gd name="connsiteX1105" fmla="*/ 290513 w 822325"/>
              <a:gd name="connsiteY1105" fmla="*/ 461273 h 842963"/>
              <a:gd name="connsiteX1106" fmla="*/ 312738 w 822325"/>
              <a:gd name="connsiteY1106" fmla="*/ 442913 h 842963"/>
              <a:gd name="connsiteX1107" fmla="*/ 261507 w 822325"/>
              <a:gd name="connsiteY1107" fmla="*/ 442913 h 842963"/>
              <a:gd name="connsiteX1108" fmla="*/ 261938 w 822325"/>
              <a:gd name="connsiteY1108" fmla="*/ 460477 h 842963"/>
              <a:gd name="connsiteX1109" fmla="*/ 237829 w 822325"/>
              <a:gd name="connsiteY1109" fmla="*/ 469901 h 842963"/>
              <a:gd name="connsiteX1110" fmla="*/ 236538 w 822325"/>
              <a:gd name="connsiteY1110" fmla="*/ 448054 h 842963"/>
              <a:gd name="connsiteX1111" fmla="*/ 261507 w 822325"/>
              <a:gd name="connsiteY1111" fmla="*/ 442913 h 842963"/>
              <a:gd name="connsiteX1112" fmla="*/ 561249 w 822325"/>
              <a:gd name="connsiteY1112" fmla="*/ 441325 h 842963"/>
              <a:gd name="connsiteX1113" fmla="*/ 585788 w 822325"/>
              <a:gd name="connsiteY1113" fmla="*/ 446466 h 842963"/>
              <a:gd name="connsiteX1114" fmla="*/ 584927 w 822325"/>
              <a:gd name="connsiteY1114" fmla="*/ 468313 h 842963"/>
              <a:gd name="connsiteX1115" fmla="*/ 560388 w 822325"/>
              <a:gd name="connsiteY1115" fmla="*/ 458889 h 842963"/>
              <a:gd name="connsiteX1116" fmla="*/ 561249 w 822325"/>
              <a:gd name="connsiteY1116" fmla="*/ 441325 h 842963"/>
              <a:gd name="connsiteX1117" fmla="*/ 312738 w 822325"/>
              <a:gd name="connsiteY1117" fmla="*/ 434976 h 842963"/>
              <a:gd name="connsiteX1118" fmla="*/ 312738 w 822325"/>
              <a:gd name="connsiteY1118" fmla="*/ 441471 h 842963"/>
              <a:gd name="connsiteX1119" fmla="*/ 290949 w 822325"/>
              <a:gd name="connsiteY1119" fmla="*/ 458789 h 842963"/>
              <a:gd name="connsiteX1120" fmla="*/ 290513 w 822325"/>
              <a:gd name="connsiteY1120" fmla="*/ 447099 h 842963"/>
              <a:gd name="connsiteX1121" fmla="*/ 312738 w 822325"/>
              <a:gd name="connsiteY1121" fmla="*/ 434976 h 842963"/>
              <a:gd name="connsiteX1122" fmla="*/ 288926 w 822325"/>
              <a:gd name="connsiteY1122" fmla="*/ 434976 h 842963"/>
              <a:gd name="connsiteX1123" fmla="*/ 288926 w 822325"/>
              <a:gd name="connsiteY1123" fmla="*/ 447557 h 842963"/>
              <a:gd name="connsiteX1124" fmla="*/ 265546 w 822325"/>
              <a:gd name="connsiteY1124" fmla="*/ 458789 h 842963"/>
              <a:gd name="connsiteX1125" fmla="*/ 265113 w 822325"/>
              <a:gd name="connsiteY1125" fmla="*/ 441266 h 842963"/>
              <a:gd name="connsiteX1126" fmla="*/ 288926 w 822325"/>
              <a:gd name="connsiteY1126" fmla="*/ 434976 h 842963"/>
              <a:gd name="connsiteX1127" fmla="*/ 533400 w 822325"/>
              <a:gd name="connsiteY1127" fmla="*/ 434975 h 842963"/>
              <a:gd name="connsiteX1128" fmla="*/ 555625 w 822325"/>
              <a:gd name="connsiteY1128" fmla="*/ 440531 h 842963"/>
              <a:gd name="connsiteX1129" fmla="*/ 555214 w 822325"/>
              <a:gd name="connsiteY1129" fmla="*/ 457200 h 842963"/>
              <a:gd name="connsiteX1130" fmla="*/ 533400 w 822325"/>
              <a:gd name="connsiteY1130" fmla="*/ 446943 h 842963"/>
              <a:gd name="connsiteX1131" fmla="*/ 533400 w 822325"/>
              <a:gd name="connsiteY1131" fmla="*/ 434975 h 842963"/>
              <a:gd name="connsiteX1132" fmla="*/ 509588 w 822325"/>
              <a:gd name="connsiteY1132" fmla="*/ 434975 h 842963"/>
              <a:gd name="connsiteX1133" fmla="*/ 531813 w 822325"/>
              <a:gd name="connsiteY1133" fmla="*/ 447098 h 842963"/>
              <a:gd name="connsiteX1134" fmla="*/ 531377 w 822325"/>
              <a:gd name="connsiteY1134" fmla="*/ 458788 h 842963"/>
              <a:gd name="connsiteX1135" fmla="*/ 509588 w 822325"/>
              <a:gd name="connsiteY1135" fmla="*/ 441470 h 842963"/>
              <a:gd name="connsiteX1136" fmla="*/ 509588 w 822325"/>
              <a:gd name="connsiteY1136" fmla="*/ 434975 h 842963"/>
              <a:gd name="connsiteX1137" fmla="*/ 312738 w 822325"/>
              <a:gd name="connsiteY1137" fmla="*/ 428626 h 842963"/>
              <a:gd name="connsiteX1138" fmla="*/ 312738 w 822325"/>
              <a:gd name="connsiteY1138" fmla="*/ 434863 h 842963"/>
              <a:gd name="connsiteX1139" fmla="*/ 290940 w 822325"/>
              <a:gd name="connsiteY1139" fmla="*/ 446089 h 842963"/>
              <a:gd name="connsiteX1140" fmla="*/ 290513 w 822325"/>
              <a:gd name="connsiteY1140" fmla="*/ 434863 h 842963"/>
              <a:gd name="connsiteX1141" fmla="*/ 312738 w 822325"/>
              <a:gd name="connsiteY1141" fmla="*/ 428626 h 842963"/>
              <a:gd name="connsiteX1142" fmla="*/ 509588 w 822325"/>
              <a:gd name="connsiteY1142" fmla="*/ 428625 h 842963"/>
              <a:gd name="connsiteX1143" fmla="*/ 531813 w 822325"/>
              <a:gd name="connsiteY1143" fmla="*/ 434588 h 842963"/>
              <a:gd name="connsiteX1144" fmla="*/ 531813 w 822325"/>
              <a:gd name="connsiteY1144" fmla="*/ 446088 h 842963"/>
              <a:gd name="connsiteX1145" fmla="*/ 509588 w 822325"/>
              <a:gd name="connsiteY1145" fmla="*/ 434588 h 842963"/>
              <a:gd name="connsiteX1146" fmla="*/ 509588 w 822325"/>
              <a:gd name="connsiteY1146" fmla="*/ 428625 h 842963"/>
              <a:gd name="connsiteX1147" fmla="*/ 144463 w 822325"/>
              <a:gd name="connsiteY1147" fmla="*/ 423863 h 842963"/>
              <a:gd name="connsiteX1148" fmla="*/ 174195 w 822325"/>
              <a:gd name="connsiteY1148" fmla="*/ 423863 h 842963"/>
              <a:gd name="connsiteX1149" fmla="*/ 174626 w 822325"/>
              <a:gd name="connsiteY1149" fmla="*/ 454171 h 842963"/>
              <a:gd name="connsiteX1150" fmla="*/ 145756 w 822325"/>
              <a:gd name="connsiteY1150" fmla="*/ 457201 h 842963"/>
              <a:gd name="connsiteX1151" fmla="*/ 144463 w 822325"/>
              <a:gd name="connsiteY1151" fmla="*/ 423863 h 842963"/>
              <a:gd name="connsiteX1152" fmla="*/ 142017 w 822325"/>
              <a:gd name="connsiteY1152" fmla="*/ 423863 h 842963"/>
              <a:gd name="connsiteX1153" fmla="*/ 142875 w 822325"/>
              <a:gd name="connsiteY1153" fmla="*/ 456684 h 842963"/>
              <a:gd name="connsiteX1154" fmla="*/ 112412 w 822325"/>
              <a:gd name="connsiteY1154" fmla="*/ 458788 h 842963"/>
              <a:gd name="connsiteX1155" fmla="*/ 111125 w 822325"/>
              <a:gd name="connsiteY1155" fmla="*/ 424284 h 842963"/>
              <a:gd name="connsiteX1156" fmla="*/ 142017 w 822325"/>
              <a:gd name="connsiteY1156" fmla="*/ 423863 h 842963"/>
              <a:gd name="connsiteX1157" fmla="*/ 74613 w 822325"/>
              <a:gd name="connsiteY1157" fmla="*/ 423863 h 842963"/>
              <a:gd name="connsiteX1158" fmla="*/ 106669 w 822325"/>
              <a:gd name="connsiteY1158" fmla="*/ 423863 h 842963"/>
              <a:gd name="connsiteX1159" fmla="*/ 107951 w 822325"/>
              <a:gd name="connsiteY1159" fmla="*/ 459798 h 842963"/>
              <a:gd name="connsiteX1160" fmla="*/ 75895 w 822325"/>
              <a:gd name="connsiteY1160" fmla="*/ 461963 h 842963"/>
              <a:gd name="connsiteX1161" fmla="*/ 74613 w 822325"/>
              <a:gd name="connsiteY1161" fmla="*/ 423863 h 842963"/>
              <a:gd name="connsiteX1162" fmla="*/ 71321 w 822325"/>
              <a:gd name="connsiteY1162" fmla="*/ 423863 h 842963"/>
              <a:gd name="connsiteX1163" fmla="*/ 73025 w 822325"/>
              <a:gd name="connsiteY1163" fmla="*/ 461826 h 842963"/>
              <a:gd name="connsiteX1164" fmla="*/ 40230 w 822325"/>
              <a:gd name="connsiteY1164" fmla="*/ 463551 h 842963"/>
              <a:gd name="connsiteX1165" fmla="*/ 38100 w 822325"/>
              <a:gd name="connsiteY1165" fmla="*/ 424295 h 842963"/>
              <a:gd name="connsiteX1166" fmla="*/ 71321 w 822325"/>
              <a:gd name="connsiteY1166" fmla="*/ 423863 h 842963"/>
              <a:gd name="connsiteX1167" fmla="*/ 0 w 822325"/>
              <a:gd name="connsiteY1167" fmla="*/ 423863 h 842963"/>
              <a:gd name="connsiteX1168" fmla="*/ 34815 w 822325"/>
              <a:gd name="connsiteY1168" fmla="*/ 423863 h 842963"/>
              <a:gd name="connsiteX1169" fmla="*/ 36513 w 822325"/>
              <a:gd name="connsiteY1169" fmla="*/ 463821 h 842963"/>
              <a:gd name="connsiteX1170" fmla="*/ 2547 w 822325"/>
              <a:gd name="connsiteY1170" fmla="*/ 465138 h 842963"/>
              <a:gd name="connsiteX1171" fmla="*/ 0 w 822325"/>
              <a:gd name="connsiteY1171" fmla="*/ 423863 h 842963"/>
              <a:gd name="connsiteX1172" fmla="*/ 312738 w 822325"/>
              <a:gd name="connsiteY1172" fmla="*/ 422276 h 842963"/>
              <a:gd name="connsiteX1173" fmla="*/ 312738 w 822325"/>
              <a:gd name="connsiteY1173" fmla="*/ 427833 h 842963"/>
              <a:gd name="connsiteX1174" fmla="*/ 290513 w 822325"/>
              <a:gd name="connsiteY1174" fmla="*/ 433389 h 842963"/>
              <a:gd name="connsiteX1175" fmla="*/ 290513 w 822325"/>
              <a:gd name="connsiteY1175" fmla="*/ 422673 h 842963"/>
              <a:gd name="connsiteX1176" fmla="*/ 312738 w 822325"/>
              <a:gd name="connsiteY1176" fmla="*/ 422276 h 842963"/>
              <a:gd name="connsiteX1177" fmla="*/ 288493 w 822325"/>
              <a:gd name="connsiteY1177" fmla="*/ 422276 h 842963"/>
              <a:gd name="connsiteX1178" fmla="*/ 288926 w 822325"/>
              <a:gd name="connsiteY1178" fmla="*/ 434500 h 842963"/>
              <a:gd name="connsiteX1179" fmla="*/ 265113 w 822325"/>
              <a:gd name="connsiteY1179" fmla="*/ 439739 h 842963"/>
              <a:gd name="connsiteX1180" fmla="*/ 265113 w 822325"/>
              <a:gd name="connsiteY1180" fmla="*/ 422713 h 842963"/>
              <a:gd name="connsiteX1181" fmla="*/ 288493 w 822325"/>
              <a:gd name="connsiteY1181" fmla="*/ 422276 h 842963"/>
              <a:gd name="connsiteX1182" fmla="*/ 236538 w 822325"/>
              <a:gd name="connsiteY1182" fmla="*/ 422276 h 842963"/>
              <a:gd name="connsiteX1183" fmla="*/ 261938 w 822325"/>
              <a:gd name="connsiteY1183" fmla="*/ 422276 h 842963"/>
              <a:gd name="connsiteX1184" fmla="*/ 261938 w 822325"/>
              <a:gd name="connsiteY1184" fmla="*/ 440143 h 842963"/>
              <a:gd name="connsiteX1185" fmla="*/ 236968 w 822325"/>
              <a:gd name="connsiteY1185" fmla="*/ 444501 h 842963"/>
              <a:gd name="connsiteX1186" fmla="*/ 236538 w 822325"/>
              <a:gd name="connsiteY1186" fmla="*/ 422276 h 842963"/>
              <a:gd name="connsiteX1187" fmla="*/ 234523 w 822325"/>
              <a:gd name="connsiteY1187" fmla="*/ 422276 h 842963"/>
              <a:gd name="connsiteX1188" fmla="*/ 234951 w 822325"/>
              <a:gd name="connsiteY1188" fmla="*/ 444911 h 842963"/>
              <a:gd name="connsiteX1189" fmla="*/ 208820 w 822325"/>
              <a:gd name="connsiteY1189" fmla="*/ 449264 h 842963"/>
              <a:gd name="connsiteX1190" fmla="*/ 207963 w 822325"/>
              <a:gd name="connsiteY1190" fmla="*/ 422712 h 842963"/>
              <a:gd name="connsiteX1191" fmla="*/ 234523 w 822325"/>
              <a:gd name="connsiteY1191" fmla="*/ 422276 h 842963"/>
              <a:gd name="connsiteX1192" fmla="*/ 204379 w 822325"/>
              <a:gd name="connsiteY1192" fmla="*/ 422276 h 842963"/>
              <a:gd name="connsiteX1193" fmla="*/ 204788 w 822325"/>
              <a:gd name="connsiteY1193" fmla="*/ 448992 h 842963"/>
              <a:gd name="connsiteX1194" fmla="*/ 178209 w 822325"/>
              <a:gd name="connsiteY1194" fmla="*/ 452439 h 842963"/>
              <a:gd name="connsiteX1195" fmla="*/ 177800 w 822325"/>
              <a:gd name="connsiteY1195" fmla="*/ 422707 h 842963"/>
              <a:gd name="connsiteX1196" fmla="*/ 204379 w 822325"/>
              <a:gd name="connsiteY1196" fmla="*/ 422276 h 842963"/>
              <a:gd name="connsiteX1197" fmla="*/ 786415 w 822325"/>
              <a:gd name="connsiteY1197" fmla="*/ 422275 h 842963"/>
              <a:gd name="connsiteX1198" fmla="*/ 822325 w 822325"/>
              <a:gd name="connsiteY1198" fmla="*/ 422714 h 842963"/>
              <a:gd name="connsiteX1199" fmla="*/ 819698 w 822325"/>
              <a:gd name="connsiteY1199" fmla="*/ 463550 h 842963"/>
              <a:gd name="connsiteX1200" fmla="*/ 784225 w 822325"/>
              <a:gd name="connsiteY1200" fmla="*/ 462672 h 842963"/>
              <a:gd name="connsiteX1201" fmla="*/ 786415 w 822325"/>
              <a:gd name="connsiteY1201" fmla="*/ 422275 h 842963"/>
              <a:gd name="connsiteX1202" fmla="*/ 750578 w 822325"/>
              <a:gd name="connsiteY1202" fmla="*/ 422275 h 842963"/>
              <a:gd name="connsiteX1203" fmla="*/ 784225 w 822325"/>
              <a:gd name="connsiteY1203" fmla="*/ 422275 h 842963"/>
              <a:gd name="connsiteX1204" fmla="*/ 782096 w 822325"/>
              <a:gd name="connsiteY1204" fmla="*/ 461963 h 842963"/>
              <a:gd name="connsiteX1205" fmla="*/ 749300 w 822325"/>
              <a:gd name="connsiteY1205" fmla="*/ 460238 h 842963"/>
              <a:gd name="connsiteX1206" fmla="*/ 750578 w 822325"/>
              <a:gd name="connsiteY1206" fmla="*/ 422275 h 842963"/>
              <a:gd name="connsiteX1207" fmla="*/ 715657 w 822325"/>
              <a:gd name="connsiteY1207" fmla="*/ 422275 h 842963"/>
              <a:gd name="connsiteX1208" fmla="*/ 747713 w 822325"/>
              <a:gd name="connsiteY1208" fmla="*/ 422275 h 842963"/>
              <a:gd name="connsiteX1209" fmla="*/ 746003 w 822325"/>
              <a:gd name="connsiteY1209" fmla="*/ 460375 h 842963"/>
              <a:gd name="connsiteX1210" fmla="*/ 714375 w 822325"/>
              <a:gd name="connsiteY1210" fmla="*/ 458210 h 842963"/>
              <a:gd name="connsiteX1211" fmla="*/ 715657 w 822325"/>
              <a:gd name="connsiteY1211" fmla="*/ 422275 h 842963"/>
              <a:gd name="connsiteX1212" fmla="*/ 678733 w 822325"/>
              <a:gd name="connsiteY1212" fmla="*/ 422275 h 842963"/>
              <a:gd name="connsiteX1213" fmla="*/ 709613 w 822325"/>
              <a:gd name="connsiteY1213" fmla="*/ 422275 h 842963"/>
              <a:gd name="connsiteX1214" fmla="*/ 708308 w 822325"/>
              <a:gd name="connsiteY1214" fmla="*/ 458788 h 842963"/>
              <a:gd name="connsiteX1215" fmla="*/ 677863 w 822325"/>
              <a:gd name="connsiteY1215" fmla="*/ 456149 h 842963"/>
              <a:gd name="connsiteX1216" fmla="*/ 678733 w 822325"/>
              <a:gd name="connsiteY1216" fmla="*/ 422275 h 842963"/>
              <a:gd name="connsiteX1217" fmla="*/ 646550 w 822325"/>
              <a:gd name="connsiteY1217" fmla="*/ 422275 h 842963"/>
              <a:gd name="connsiteX1218" fmla="*/ 676276 w 822325"/>
              <a:gd name="connsiteY1218" fmla="*/ 422708 h 842963"/>
              <a:gd name="connsiteX1219" fmla="*/ 675402 w 822325"/>
              <a:gd name="connsiteY1219" fmla="*/ 455613 h 842963"/>
              <a:gd name="connsiteX1220" fmla="*/ 646113 w 822325"/>
              <a:gd name="connsiteY1220" fmla="*/ 452583 h 842963"/>
              <a:gd name="connsiteX1221" fmla="*/ 646550 w 822325"/>
              <a:gd name="connsiteY1221" fmla="*/ 422275 h 842963"/>
              <a:gd name="connsiteX1222" fmla="*/ 616383 w 822325"/>
              <a:gd name="connsiteY1222" fmla="*/ 422275 h 842963"/>
              <a:gd name="connsiteX1223" fmla="*/ 644525 w 822325"/>
              <a:gd name="connsiteY1223" fmla="*/ 422275 h 842963"/>
              <a:gd name="connsiteX1224" fmla="*/ 643659 w 822325"/>
              <a:gd name="connsiteY1224" fmla="*/ 452438 h 842963"/>
              <a:gd name="connsiteX1225" fmla="*/ 615950 w 822325"/>
              <a:gd name="connsiteY1225" fmla="*/ 448941 h 842963"/>
              <a:gd name="connsiteX1226" fmla="*/ 616383 w 822325"/>
              <a:gd name="connsiteY1226" fmla="*/ 422275 h 842963"/>
              <a:gd name="connsiteX1227" fmla="*/ 587810 w 822325"/>
              <a:gd name="connsiteY1227" fmla="*/ 422275 h 842963"/>
              <a:gd name="connsiteX1228" fmla="*/ 614363 w 822325"/>
              <a:gd name="connsiteY1228" fmla="*/ 422692 h 842963"/>
              <a:gd name="connsiteX1229" fmla="*/ 613928 w 822325"/>
              <a:gd name="connsiteY1229" fmla="*/ 447675 h 842963"/>
              <a:gd name="connsiteX1230" fmla="*/ 587375 w 822325"/>
              <a:gd name="connsiteY1230" fmla="*/ 443928 h 842963"/>
              <a:gd name="connsiteX1231" fmla="*/ 587810 w 822325"/>
              <a:gd name="connsiteY1231" fmla="*/ 422275 h 842963"/>
              <a:gd name="connsiteX1232" fmla="*/ 560388 w 822325"/>
              <a:gd name="connsiteY1232" fmla="*/ 422275 h 842963"/>
              <a:gd name="connsiteX1233" fmla="*/ 585788 w 822325"/>
              <a:gd name="connsiteY1233" fmla="*/ 422275 h 842963"/>
              <a:gd name="connsiteX1234" fmla="*/ 585788 w 822325"/>
              <a:gd name="connsiteY1234" fmla="*/ 444500 h 842963"/>
              <a:gd name="connsiteX1235" fmla="*/ 560388 w 822325"/>
              <a:gd name="connsiteY1235" fmla="*/ 440142 h 842963"/>
              <a:gd name="connsiteX1236" fmla="*/ 560388 w 822325"/>
              <a:gd name="connsiteY1236" fmla="*/ 422275 h 842963"/>
              <a:gd name="connsiteX1237" fmla="*/ 533400 w 822325"/>
              <a:gd name="connsiteY1237" fmla="*/ 422275 h 842963"/>
              <a:gd name="connsiteX1238" fmla="*/ 557213 w 822325"/>
              <a:gd name="connsiteY1238" fmla="*/ 422672 h 842963"/>
              <a:gd name="connsiteX1239" fmla="*/ 557213 w 822325"/>
              <a:gd name="connsiteY1239" fmla="*/ 438150 h 842963"/>
              <a:gd name="connsiteX1240" fmla="*/ 533400 w 822325"/>
              <a:gd name="connsiteY1240" fmla="*/ 433388 h 842963"/>
              <a:gd name="connsiteX1241" fmla="*/ 533400 w 822325"/>
              <a:gd name="connsiteY1241" fmla="*/ 422275 h 842963"/>
              <a:gd name="connsiteX1242" fmla="*/ 509588 w 822325"/>
              <a:gd name="connsiteY1242" fmla="*/ 420688 h 842963"/>
              <a:gd name="connsiteX1243" fmla="*/ 531813 w 822325"/>
              <a:gd name="connsiteY1243" fmla="*/ 421142 h 842963"/>
              <a:gd name="connsiteX1244" fmla="*/ 531813 w 822325"/>
              <a:gd name="connsiteY1244" fmla="*/ 433388 h 842963"/>
              <a:gd name="connsiteX1245" fmla="*/ 509588 w 822325"/>
              <a:gd name="connsiteY1245" fmla="*/ 427492 h 842963"/>
              <a:gd name="connsiteX1246" fmla="*/ 509588 w 822325"/>
              <a:gd name="connsiteY1246" fmla="*/ 420688 h 842963"/>
              <a:gd name="connsiteX1247" fmla="*/ 485775 w 822325"/>
              <a:gd name="connsiteY1247" fmla="*/ 420688 h 842963"/>
              <a:gd name="connsiteX1248" fmla="*/ 506413 w 822325"/>
              <a:gd name="connsiteY1248" fmla="*/ 453223 h 842963"/>
              <a:gd name="connsiteX1249" fmla="*/ 506413 w 822325"/>
              <a:gd name="connsiteY1249" fmla="*/ 458788 h 842963"/>
              <a:gd name="connsiteX1250" fmla="*/ 485775 w 822325"/>
              <a:gd name="connsiteY1250" fmla="*/ 420688 h 842963"/>
              <a:gd name="connsiteX1251" fmla="*/ 485775 w 822325"/>
              <a:gd name="connsiteY1251" fmla="*/ 420688 h 842963"/>
              <a:gd name="connsiteX1252" fmla="*/ 506413 w 822325"/>
              <a:gd name="connsiteY1252" fmla="*/ 446861 h 842963"/>
              <a:gd name="connsiteX1253" fmla="*/ 505983 w 822325"/>
              <a:gd name="connsiteY1253" fmla="*/ 452438 h 842963"/>
              <a:gd name="connsiteX1254" fmla="*/ 485775 w 822325"/>
              <a:gd name="connsiteY1254" fmla="*/ 420688 h 842963"/>
              <a:gd name="connsiteX1255" fmla="*/ 485775 w 822325"/>
              <a:gd name="connsiteY1255" fmla="*/ 420688 h 842963"/>
              <a:gd name="connsiteX1256" fmla="*/ 506413 w 822325"/>
              <a:gd name="connsiteY1256" fmla="*/ 440492 h 842963"/>
              <a:gd name="connsiteX1257" fmla="*/ 506413 w 822325"/>
              <a:gd name="connsiteY1257" fmla="*/ 446088 h 842963"/>
              <a:gd name="connsiteX1258" fmla="*/ 485775 w 822325"/>
              <a:gd name="connsiteY1258" fmla="*/ 420688 h 842963"/>
              <a:gd name="connsiteX1259" fmla="*/ 485775 w 822325"/>
              <a:gd name="connsiteY1259" fmla="*/ 420688 h 842963"/>
              <a:gd name="connsiteX1260" fmla="*/ 506413 w 822325"/>
              <a:gd name="connsiteY1260" fmla="*/ 433677 h 842963"/>
              <a:gd name="connsiteX1261" fmla="*/ 506413 w 822325"/>
              <a:gd name="connsiteY1261" fmla="*/ 439738 h 842963"/>
              <a:gd name="connsiteX1262" fmla="*/ 485775 w 822325"/>
              <a:gd name="connsiteY1262" fmla="*/ 420688 h 842963"/>
              <a:gd name="connsiteX1263" fmla="*/ 485775 w 822325"/>
              <a:gd name="connsiteY1263" fmla="*/ 420688 h 842963"/>
              <a:gd name="connsiteX1264" fmla="*/ 506413 w 822325"/>
              <a:gd name="connsiteY1264" fmla="*/ 427257 h 842963"/>
              <a:gd name="connsiteX1265" fmla="*/ 506413 w 822325"/>
              <a:gd name="connsiteY1265" fmla="*/ 433388 h 842963"/>
              <a:gd name="connsiteX1266" fmla="*/ 485775 w 822325"/>
              <a:gd name="connsiteY1266" fmla="*/ 420688 h 842963"/>
              <a:gd name="connsiteX1267" fmla="*/ 485775 w 822325"/>
              <a:gd name="connsiteY1267" fmla="*/ 420688 h 842963"/>
              <a:gd name="connsiteX1268" fmla="*/ 506413 w 822325"/>
              <a:gd name="connsiteY1268" fmla="*/ 420688 h 842963"/>
              <a:gd name="connsiteX1269" fmla="*/ 506413 w 822325"/>
              <a:gd name="connsiteY1269" fmla="*/ 427038 h 842963"/>
              <a:gd name="connsiteX1270" fmla="*/ 485775 w 822325"/>
              <a:gd name="connsiteY1270" fmla="*/ 420688 h 842963"/>
              <a:gd name="connsiteX1271" fmla="*/ 334963 w 822325"/>
              <a:gd name="connsiteY1271" fmla="*/ 420688 h 842963"/>
              <a:gd name="connsiteX1272" fmla="*/ 314325 w 822325"/>
              <a:gd name="connsiteY1272" fmla="*/ 427038 h 842963"/>
              <a:gd name="connsiteX1273" fmla="*/ 314325 w 822325"/>
              <a:gd name="connsiteY1273" fmla="*/ 421142 h 842963"/>
              <a:gd name="connsiteX1274" fmla="*/ 334963 w 822325"/>
              <a:gd name="connsiteY1274" fmla="*/ 420688 h 842963"/>
              <a:gd name="connsiteX1275" fmla="*/ 334963 w 822325"/>
              <a:gd name="connsiteY1275" fmla="*/ 420688 h 842963"/>
              <a:gd name="connsiteX1276" fmla="*/ 314325 w 822325"/>
              <a:gd name="connsiteY1276" fmla="*/ 433388 h 842963"/>
              <a:gd name="connsiteX1277" fmla="*/ 314325 w 822325"/>
              <a:gd name="connsiteY1277" fmla="*/ 427695 h 842963"/>
              <a:gd name="connsiteX1278" fmla="*/ 334963 w 822325"/>
              <a:gd name="connsiteY1278" fmla="*/ 420688 h 842963"/>
              <a:gd name="connsiteX1279" fmla="*/ 334963 w 822325"/>
              <a:gd name="connsiteY1279" fmla="*/ 420688 h 842963"/>
              <a:gd name="connsiteX1280" fmla="*/ 314755 w 822325"/>
              <a:gd name="connsiteY1280" fmla="*/ 439738 h 842963"/>
              <a:gd name="connsiteX1281" fmla="*/ 314325 w 822325"/>
              <a:gd name="connsiteY1281" fmla="*/ 433677 h 842963"/>
              <a:gd name="connsiteX1282" fmla="*/ 334963 w 822325"/>
              <a:gd name="connsiteY1282" fmla="*/ 420688 h 842963"/>
              <a:gd name="connsiteX1283" fmla="*/ 334963 w 822325"/>
              <a:gd name="connsiteY1283" fmla="*/ 420688 h 842963"/>
              <a:gd name="connsiteX1284" fmla="*/ 314325 w 822325"/>
              <a:gd name="connsiteY1284" fmla="*/ 446088 h 842963"/>
              <a:gd name="connsiteX1285" fmla="*/ 314325 w 822325"/>
              <a:gd name="connsiteY1285" fmla="*/ 440492 h 842963"/>
              <a:gd name="connsiteX1286" fmla="*/ 334963 w 822325"/>
              <a:gd name="connsiteY1286" fmla="*/ 420688 h 842963"/>
              <a:gd name="connsiteX1287" fmla="*/ 334963 w 822325"/>
              <a:gd name="connsiteY1287" fmla="*/ 420688 h 842963"/>
              <a:gd name="connsiteX1288" fmla="*/ 314325 w 822325"/>
              <a:gd name="connsiteY1288" fmla="*/ 452438 h 842963"/>
              <a:gd name="connsiteX1289" fmla="*/ 314325 w 822325"/>
              <a:gd name="connsiteY1289" fmla="*/ 446861 h 842963"/>
              <a:gd name="connsiteX1290" fmla="*/ 334963 w 822325"/>
              <a:gd name="connsiteY1290" fmla="*/ 420688 h 842963"/>
              <a:gd name="connsiteX1291" fmla="*/ 334963 w 822325"/>
              <a:gd name="connsiteY1291" fmla="*/ 420688 h 842963"/>
              <a:gd name="connsiteX1292" fmla="*/ 314764 w 822325"/>
              <a:gd name="connsiteY1292" fmla="*/ 458788 h 842963"/>
              <a:gd name="connsiteX1293" fmla="*/ 314325 w 822325"/>
              <a:gd name="connsiteY1293" fmla="*/ 453223 h 842963"/>
              <a:gd name="connsiteX1294" fmla="*/ 334963 w 822325"/>
              <a:gd name="connsiteY1294" fmla="*/ 420688 h 842963"/>
              <a:gd name="connsiteX1295" fmla="*/ 506413 w 822325"/>
              <a:gd name="connsiteY1295" fmla="*/ 414338 h 842963"/>
              <a:gd name="connsiteX1296" fmla="*/ 506413 w 822325"/>
              <a:gd name="connsiteY1296" fmla="*/ 420264 h 842963"/>
              <a:gd name="connsiteX1297" fmla="*/ 485775 w 822325"/>
              <a:gd name="connsiteY1297" fmla="*/ 420688 h 842963"/>
              <a:gd name="connsiteX1298" fmla="*/ 506413 w 822325"/>
              <a:gd name="connsiteY1298" fmla="*/ 414338 h 842963"/>
              <a:gd name="connsiteX1299" fmla="*/ 314325 w 822325"/>
              <a:gd name="connsiteY1299" fmla="*/ 414338 h 842963"/>
              <a:gd name="connsiteX1300" fmla="*/ 334963 w 822325"/>
              <a:gd name="connsiteY1300" fmla="*/ 420688 h 842963"/>
              <a:gd name="connsiteX1301" fmla="*/ 314325 w 822325"/>
              <a:gd name="connsiteY1301" fmla="*/ 420264 h 842963"/>
              <a:gd name="connsiteX1302" fmla="*/ 314325 w 822325"/>
              <a:gd name="connsiteY1302" fmla="*/ 414338 h 842963"/>
              <a:gd name="connsiteX1303" fmla="*/ 531813 w 822325"/>
              <a:gd name="connsiteY1303" fmla="*/ 407988 h 842963"/>
              <a:gd name="connsiteX1304" fmla="*/ 531813 w 822325"/>
              <a:gd name="connsiteY1304" fmla="*/ 420217 h 842963"/>
              <a:gd name="connsiteX1305" fmla="*/ 509588 w 822325"/>
              <a:gd name="connsiteY1305" fmla="*/ 420688 h 842963"/>
              <a:gd name="connsiteX1306" fmla="*/ 509588 w 822325"/>
              <a:gd name="connsiteY1306" fmla="*/ 414103 h 842963"/>
              <a:gd name="connsiteX1307" fmla="*/ 531813 w 822325"/>
              <a:gd name="connsiteY1307" fmla="*/ 407988 h 842963"/>
              <a:gd name="connsiteX1308" fmla="*/ 506413 w 822325"/>
              <a:gd name="connsiteY1308" fmla="*/ 407988 h 842963"/>
              <a:gd name="connsiteX1309" fmla="*/ 506413 w 822325"/>
              <a:gd name="connsiteY1309" fmla="*/ 413491 h 842963"/>
              <a:gd name="connsiteX1310" fmla="*/ 485775 w 822325"/>
              <a:gd name="connsiteY1310" fmla="*/ 420688 h 842963"/>
              <a:gd name="connsiteX1311" fmla="*/ 506413 w 822325"/>
              <a:gd name="connsiteY1311" fmla="*/ 407988 h 842963"/>
              <a:gd name="connsiteX1312" fmla="*/ 314325 w 822325"/>
              <a:gd name="connsiteY1312" fmla="*/ 407988 h 842963"/>
              <a:gd name="connsiteX1313" fmla="*/ 334963 w 822325"/>
              <a:gd name="connsiteY1313" fmla="*/ 420688 h 842963"/>
              <a:gd name="connsiteX1314" fmla="*/ 314325 w 822325"/>
              <a:gd name="connsiteY1314" fmla="*/ 413914 h 842963"/>
              <a:gd name="connsiteX1315" fmla="*/ 314325 w 822325"/>
              <a:gd name="connsiteY1315" fmla="*/ 407988 h 842963"/>
              <a:gd name="connsiteX1316" fmla="*/ 290513 w 822325"/>
              <a:gd name="connsiteY1316" fmla="*/ 407988 h 842963"/>
              <a:gd name="connsiteX1317" fmla="*/ 312738 w 822325"/>
              <a:gd name="connsiteY1317" fmla="*/ 413884 h 842963"/>
              <a:gd name="connsiteX1318" fmla="*/ 312738 w 822325"/>
              <a:gd name="connsiteY1318" fmla="*/ 420688 h 842963"/>
              <a:gd name="connsiteX1319" fmla="*/ 290513 w 822325"/>
              <a:gd name="connsiteY1319" fmla="*/ 420234 h 842963"/>
              <a:gd name="connsiteX1320" fmla="*/ 290513 w 822325"/>
              <a:gd name="connsiteY1320" fmla="*/ 407988 h 842963"/>
              <a:gd name="connsiteX1321" fmla="*/ 265113 w 822325"/>
              <a:gd name="connsiteY1321" fmla="*/ 403226 h 842963"/>
              <a:gd name="connsiteX1322" fmla="*/ 288926 w 822325"/>
              <a:gd name="connsiteY1322" fmla="*/ 408465 h 842963"/>
              <a:gd name="connsiteX1323" fmla="*/ 288493 w 822325"/>
              <a:gd name="connsiteY1323" fmla="*/ 420689 h 842963"/>
              <a:gd name="connsiteX1324" fmla="*/ 265113 w 822325"/>
              <a:gd name="connsiteY1324" fmla="*/ 420252 h 842963"/>
              <a:gd name="connsiteX1325" fmla="*/ 265113 w 822325"/>
              <a:gd name="connsiteY1325" fmla="*/ 403226 h 842963"/>
              <a:gd name="connsiteX1326" fmla="*/ 557213 w 822325"/>
              <a:gd name="connsiteY1326" fmla="*/ 403225 h 842963"/>
              <a:gd name="connsiteX1327" fmla="*/ 557213 w 822325"/>
              <a:gd name="connsiteY1327" fmla="*/ 420688 h 842963"/>
              <a:gd name="connsiteX1328" fmla="*/ 533400 w 822325"/>
              <a:gd name="connsiteY1328" fmla="*/ 420688 h 842963"/>
              <a:gd name="connsiteX1329" fmla="*/ 533400 w 822325"/>
              <a:gd name="connsiteY1329" fmla="*/ 408464 h 842963"/>
              <a:gd name="connsiteX1330" fmla="*/ 557213 w 822325"/>
              <a:gd name="connsiteY1330" fmla="*/ 403225 h 842963"/>
              <a:gd name="connsiteX1331" fmla="*/ 506413 w 822325"/>
              <a:gd name="connsiteY1331" fmla="*/ 401638 h 842963"/>
              <a:gd name="connsiteX1332" fmla="*/ 506413 w 822325"/>
              <a:gd name="connsiteY1332" fmla="*/ 407564 h 842963"/>
              <a:gd name="connsiteX1333" fmla="*/ 485775 w 822325"/>
              <a:gd name="connsiteY1333" fmla="*/ 420688 h 842963"/>
              <a:gd name="connsiteX1334" fmla="*/ 506413 w 822325"/>
              <a:gd name="connsiteY1334" fmla="*/ 401638 h 842963"/>
              <a:gd name="connsiteX1335" fmla="*/ 314755 w 822325"/>
              <a:gd name="connsiteY1335" fmla="*/ 401638 h 842963"/>
              <a:gd name="connsiteX1336" fmla="*/ 334963 w 822325"/>
              <a:gd name="connsiteY1336" fmla="*/ 420688 h 842963"/>
              <a:gd name="connsiteX1337" fmla="*/ 314325 w 822325"/>
              <a:gd name="connsiteY1337" fmla="*/ 407564 h 842963"/>
              <a:gd name="connsiteX1338" fmla="*/ 314755 w 822325"/>
              <a:gd name="connsiteY1338" fmla="*/ 401638 h 842963"/>
              <a:gd name="connsiteX1339" fmla="*/ 236968 w 822325"/>
              <a:gd name="connsiteY1339" fmla="*/ 398463 h 842963"/>
              <a:gd name="connsiteX1340" fmla="*/ 261938 w 822325"/>
              <a:gd name="connsiteY1340" fmla="*/ 402821 h 842963"/>
              <a:gd name="connsiteX1341" fmla="*/ 261938 w 822325"/>
              <a:gd name="connsiteY1341" fmla="*/ 420688 h 842963"/>
              <a:gd name="connsiteX1342" fmla="*/ 236538 w 822325"/>
              <a:gd name="connsiteY1342" fmla="*/ 420688 h 842963"/>
              <a:gd name="connsiteX1343" fmla="*/ 236968 w 822325"/>
              <a:gd name="connsiteY1343" fmla="*/ 398463 h 842963"/>
              <a:gd name="connsiteX1344" fmla="*/ 585788 w 822325"/>
              <a:gd name="connsiteY1344" fmla="*/ 396875 h 842963"/>
              <a:gd name="connsiteX1345" fmla="*/ 585788 w 822325"/>
              <a:gd name="connsiteY1345" fmla="*/ 419100 h 842963"/>
              <a:gd name="connsiteX1346" fmla="*/ 560388 w 822325"/>
              <a:gd name="connsiteY1346" fmla="*/ 419100 h 842963"/>
              <a:gd name="connsiteX1347" fmla="*/ 560388 w 822325"/>
              <a:gd name="connsiteY1347" fmla="*/ 401668 h 842963"/>
              <a:gd name="connsiteX1348" fmla="*/ 585788 w 822325"/>
              <a:gd name="connsiteY1348" fmla="*/ 396875 h 842963"/>
              <a:gd name="connsiteX1349" fmla="*/ 531813 w 822325"/>
              <a:gd name="connsiteY1349" fmla="*/ 395288 h 842963"/>
              <a:gd name="connsiteX1350" fmla="*/ 531813 w 822325"/>
              <a:gd name="connsiteY1350" fmla="*/ 406514 h 842963"/>
              <a:gd name="connsiteX1351" fmla="*/ 509588 w 822325"/>
              <a:gd name="connsiteY1351" fmla="*/ 412751 h 842963"/>
              <a:gd name="connsiteX1352" fmla="*/ 509588 w 822325"/>
              <a:gd name="connsiteY1352" fmla="*/ 406514 h 842963"/>
              <a:gd name="connsiteX1353" fmla="*/ 531813 w 822325"/>
              <a:gd name="connsiteY1353" fmla="*/ 395288 h 842963"/>
              <a:gd name="connsiteX1354" fmla="*/ 506413 w 822325"/>
              <a:gd name="connsiteY1354" fmla="*/ 395288 h 842963"/>
              <a:gd name="connsiteX1355" fmla="*/ 506413 w 822325"/>
              <a:gd name="connsiteY1355" fmla="*/ 401214 h 842963"/>
              <a:gd name="connsiteX1356" fmla="*/ 485775 w 822325"/>
              <a:gd name="connsiteY1356" fmla="*/ 420688 h 842963"/>
              <a:gd name="connsiteX1357" fmla="*/ 506413 w 822325"/>
              <a:gd name="connsiteY1357" fmla="*/ 395288 h 842963"/>
              <a:gd name="connsiteX1358" fmla="*/ 314325 w 822325"/>
              <a:gd name="connsiteY1358" fmla="*/ 395288 h 842963"/>
              <a:gd name="connsiteX1359" fmla="*/ 334963 w 822325"/>
              <a:gd name="connsiteY1359" fmla="*/ 420688 h 842963"/>
              <a:gd name="connsiteX1360" fmla="*/ 314325 w 822325"/>
              <a:gd name="connsiteY1360" fmla="*/ 400791 h 842963"/>
              <a:gd name="connsiteX1361" fmla="*/ 314325 w 822325"/>
              <a:gd name="connsiteY1361" fmla="*/ 395288 h 842963"/>
              <a:gd name="connsiteX1362" fmla="*/ 290940 w 822325"/>
              <a:gd name="connsiteY1362" fmla="*/ 395288 h 842963"/>
              <a:gd name="connsiteX1363" fmla="*/ 312738 w 822325"/>
              <a:gd name="connsiteY1363" fmla="*/ 406788 h 842963"/>
              <a:gd name="connsiteX1364" fmla="*/ 312738 w 822325"/>
              <a:gd name="connsiteY1364" fmla="*/ 412751 h 842963"/>
              <a:gd name="connsiteX1365" fmla="*/ 290513 w 822325"/>
              <a:gd name="connsiteY1365" fmla="*/ 406788 h 842963"/>
              <a:gd name="connsiteX1366" fmla="*/ 290940 w 822325"/>
              <a:gd name="connsiteY1366" fmla="*/ 395288 h 842963"/>
              <a:gd name="connsiteX1367" fmla="*/ 208391 w 822325"/>
              <a:gd name="connsiteY1367" fmla="*/ 393701 h 842963"/>
              <a:gd name="connsiteX1368" fmla="*/ 234951 w 822325"/>
              <a:gd name="connsiteY1368" fmla="*/ 397683 h 842963"/>
              <a:gd name="connsiteX1369" fmla="*/ 234523 w 822325"/>
              <a:gd name="connsiteY1369" fmla="*/ 420689 h 842963"/>
              <a:gd name="connsiteX1370" fmla="*/ 207963 w 822325"/>
              <a:gd name="connsiteY1370" fmla="*/ 420246 h 842963"/>
              <a:gd name="connsiteX1371" fmla="*/ 208391 w 822325"/>
              <a:gd name="connsiteY1371" fmla="*/ 393701 h 842963"/>
              <a:gd name="connsiteX1372" fmla="*/ 613928 w 822325"/>
              <a:gd name="connsiteY1372" fmla="*/ 392113 h 842963"/>
              <a:gd name="connsiteX1373" fmla="*/ 614363 w 822325"/>
              <a:gd name="connsiteY1373" fmla="*/ 418665 h 842963"/>
              <a:gd name="connsiteX1374" fmla="*/ 587810 w 822325"/>
              <a:gd name="connsiteY1374" fmla="*/ 419101 h 842963"/>
              <a:gd name="connsiteX1375" fmla="*/ 587375 w 822325"/>
              <a:gd name="connsiteY1375" fmla="*/ 396466 h 842963"/>
              <a:gd name="connsiteX1376" fmla="*/ 613928 w 822325"/>
              <a:gd name="connsiteY1376" fmla="*/ 392113 h 842963"/>
              <a:gd name="connsiteX1377" fmla="*/ 178209 w 822325"/>
              <a:gd name="connsiteY1377" fmla="*/ 390526 h 842963"/>
              <a:gd name="connsiteX1378" fmla="*/ 204788 w 822325"/>
              <a:gd name="connsiteY1378" fmla="*/ 393839 h 842963"/>
              <a:gd name="connsiteX1379" fmla="*/ 204379 w 822325"/>
              <a:gd name="connsiteY1379" fmla="*/ 419101 h 842963"/>
              <a:gd name="connsiteX1380" fmla="*/ 177800 w 822325"/>
              <a:gd name="connsiteY1380" fmla="*/ 419101 h 842963"/>
              <a:gd name="connsiteX1381" fmla="*/ 178209 w 822325"/>
              <a:gd name="connsiteY1381" fmla="*/ 390526 h 842963"/>
              <a:gd name="connsiteX1382" fmla="*/ 643659 w 822325"/>
              <a:gd name="connsiteY1382" fmla="*/ 388938 h 842963"/>
              <a:gd name="connsiteX1383" fmla="*/ 644525 w 822325"/>
              <a:gd name="connsiteY1383" fmla="*/ 418670 h 842963"/>
              <a:gd name="connsiteX1384" fmla="*/ 616383 w 822325"/>
              <a:gd name="connsiteY1384" fmla="*/ 419101 h 842963"/>
              <a:gd name="connsiteX1385" fmla="*/ 615950 w 822325"/>
              <a:gd name="connsiteY1385" fmla="*/ 392385 h 842963"/>
              <a:gd name="connsiteX1386" fmla="*/ 643659 w 822325"/>
              <a:gd name="connsiteY1386" fmla="*/ 388938 h 842963"/>
              <a:gd name="connsiteX1387" fmla="*/ 505983 w 822325"/>
              <a:gd name="connsiteY1387" fmla="*/ 388938 h 842963"/>
              <a:gd name="connsiteX1388" fmla="*/ 506413 w 822325"/>
              <a:gd name="connsiteY1388" fmla="*/ 394441 h 842963"/>
              <a:gd name="connsiteX1389" fmla="*/ 485775 w 822325"/>
              <a:gd name="connsiteY1389" fmla="*/ 420688 h 842963"/>
              <a:gd name="connsiteX1390" fmla="*/ 505983 w 822325"/>
              <a:gd name="connsiteY1390" fmla="*/ 388938 h 842963"/>
              <a:gd name="connsiteX1391" fmla="*/ 314325 w 822325"/>
              <a:gd name="connsiteY1391" fmla="*/ 388938 h 842963"/>
              <a:gd name="connsiteX1392" fmla="*/ 334963 w 822325"/>
              <a:gd name="connsiteY1392" fmla="*/ 420688 h 842963"/>
              <a:gd name="connsiteX1393" fmla="*/ 314325 w 822325"/>
              <a:gd name="connsiteY1393" fmla="*/ 394441 h 842963"/>
              <a:gd name="connsiteX1394" fmla="*/ 314325 w 822325"/>
              <a:gd name="connsiteY1394" fmla="*/ 388938 h 842963"/>
              <a:gd name="connsiteX1395" fmla="*/ 675414 w 822325"/>
              <a:gd name="connsiteY1395" fmla="*/ 385763 h 842963"/>
              <a:gd name="connsiteX1396" fmla="*/ 676276 w 822325"/>
              <a:gd name="connsiteY1396" fmla="*/ 419101 h 842963"/>
              <a:gd name="connsiteX1397" fmla="*/ 646975 w 822325"/>
              <a:gd name="connsiteY1397" fmla="*/ 419101 h 842963"/>
              <a:gd name="connsiteX1398" fmla="*/ 646113 w 822325"/>
              <a:gd name="connsiteY1398" fmla="*/ 388793 h 842963"/>
              <a:gd name="connsiteX1399" fmla="*/ 675414 w 822325"/>
              <a:gd name="connsiteY1399" fmla="*/ 385763 h 842963"/>
              <a:gd name="connsiteX1400" fmla="*/ 145756 w 822325"/>
              <a:gd name="connsiteY1400" fmla="*/ 385763 h 842963"/>
              <a:gd name="connsiteX1401" fmla="*/ 174626 w 822325"/>
              <a:gd name="connsiteY1401" fmla="*/ 388793 h 842963"/>
              <a:gd name="connsiteX1402" fmla="*/ 174195 w 822325"/>
              <a:gd name="connsiteY1402" fmla="*/ 419101 h 842963"/>
              <a:gd name="connsiteX1403" fmla="*/ 144463 w 822325"/>
              <a:gd name="connsiteY1403" fmla="*/ 418668 h 842963"/>
              <a:gd name="connsiteX1404" fmla="*/ 145756 w 822325"/>
              <a:gd name="connsiteY1404" fmla="*/ 385763 h 842963"/>
              <a:gd name="connsiteX1405" fmla="*/ 265546 w 822325"/>
              <a:gd name="connsiteY1405" fmla="*/ 384176 h 842963"/>
              <a:gd name="connsiteX1406" fmla="*/ 288926 w 822325"/>
              <a:gd name="connsiteY1406" fmla="*/ 394433 h 842963"/>
              <a:gd name="connsiteX1407" fmla="*/ 288926 w 822325"/>
              <a:gd name="connsiteY1407" fmla="*/ 406401 h 842963"/>
              <a:gd name="connsiteX1408" fmla="*/ 265113 w 822325"/>
              <a:gd name="connsiteY1408" fmla="*/ 400845 h 842963"/>
              <a:gd name="connsiteX1409" fmla="*/ 265546 w 822325"/>
              <a:gd name="connsiteY1409" fmla="*/ 384176 h 842963"/>
              <a:gd name="connsiteX1410" fmla="*/ 112412 w 822325"/>
              <a:gd name="connsiteY1410" fmla="*/ 384176 h 842963"/>
              <a:gd name="connsiteX1411" fmla="*/ 142875 w 822325"/>
              <a:gd name="connsiteY1411" fmla="*/ 386700 h 842963"/>
              <a:gd name="connsiteX1412" fmla="*/ 142017 w 822325"/>
              <a:gd name="connsiteY1412" fmla="*/ 419101 h 842963"/>
              <a:gd name="connsiteX1413" fmla="*/ 111125 w 822325"/>
              <a:gd name="connsiteY1413" fmla="*/ 419101 h 842963"/>
              <a:gd name="connsiteX1414" fmla="*/ 112412 w 822325"/>
              <a:gd name="connsiteY1414" fmla="*/ 384176 h 842963"/>
              <a:gd name="connsiteX1415" fmla="*/ 555214 w 822325"/>
              <a:gd name="connsiteY1415" fmla="*/ 384175 h 842963"/>
              <a:gd name="connsiteX1416" fmla="*/ 555625 w 822325"/>
              <a:gd name="connsiteY1416" fmla="*/ 400529 h 842963"/>
              <a:gd name="connsiteX1417" fmla="*/ 533400 w 822325"/>
              <a:gd name="connsiteY1417" fmla="*/ 406400 h 842963"/>
              <a:gd name="connsiteX1418" fmla="*/ 533400 w 822325"/>
              <a:gd name="connsiteY1418" fmla="*/ 394658 h 842963"/>
              <a:gd name="connsiteX1419" fmla="*/ 555214 w 822325"/>
              <a:gd name="connsiteY1419" fmla="*/ 384175 h 842963"/>
              <a:gd name="connsiteX1420" fmla="*/ 708326 w 822325"/>
              <a:gd name="connsiteY1420" fmla="*/ 382588 h 842963"/>
              <a:gd name="connsiteX1421" fmla="*/ 709613 w 822325"/>
              <a:gd name="connsiteY1421" fmla="*/ 418661 h 842963"/>
              <a:gd name="connsiteX1422" fmla="*/ 679150 w 822325"/>
              <a:gd name="connsiteY1422" fmla="*/ 419101 h 842963"/>
              <a:gd name="connsiteX1423" fmla="*/ 677863 w 822325"/>
              <a:gd name="connsiteY1423" fmla="*/ 385227 h 842963"/>
              <a:gd name="connsiteX1424" fmla="*/ 708326 w 822325"/>
              <a:gd name="connsiteY1424" fmla="*/ 382588 h 842963"/>
              <a:gd name="connsiteX1425" fmla="*/ 531377 w 822325"/>
              <a:gd name="connsiteY1425" fmla="*/ 382588 h 842963"/>
              <a:gd name="connsiteX1426" fmla="*/ 531813 w 822325"/>
              <a:gd name="connsiteY1426" fmla="*/ 394278 h 842963"/>
              <a:gd name="connsiteX1427" fmla="*/ 509588 w 822325"/>
              <a:gd name="connsiteY1427" fmla="*/ 406401 h 842963"/>
              <a:gd name="connsiteX1428" fmla="*/ 509588 w 822325"/>
              <a:gd name="connsiteY1428" fmla="*/ 399906 h 842963"/>
              <a:gd name="connsiteX1429" fmla="*/ 531377 w 822325"/>
              <a:gd name="connsiteY1429" fmla="*/ 382588 h 842963"/>
              <a:gd name="connsiteX1430" fmla="*/ 506413 w 822325"/>
              <a:gd name="connsiteY1430" fmla="*/ 382588 h 842963"/>
              <a:gd name="connsiteX1431" fmla="*/ 506413 w 822325"/>
              <a:gd name="connsiteY1431" fmla="*/ 388091 h 842963"/>
              <a:gd name="connsiteX1432" fmla="*/ 485775 w 822325"/>
              <a:gd name="connsiteY1432" fmla="*/ 420688 h 842963"/>
              <a:gd name="connsiteX1433" fmla="*/ 506413 w 822325"/>
              <a:gd name="connsiteY1433" fmla="*/ 382588 h 842963"/>
              <a:gd name="connsiteX1434" fmla="*/ 314764 w 822325"/>
              <a:gd name="connsiteY1434" fmla="*/ 382588 h 842963"/>
              <a:gd name="connsiteX1435" fmla="*/ 334963 w 822325"/>
              <a:gd name="connsiteY1435" fmla="*/ 420688 h 842963"/>
              <a:gd name="connsiteX1436" fmla="*/ 314325 w 822325"/>
              <a:gd name="connsiteY1436" fmla="*/ 388091 h 842963"/>
              <a:gd name="connsiteX1437" fmla="*/ 314764 w 822325"/>
              <a:gd name="connsiteY1437" fmla="*/ 382588 h 842963"/>
              <a:gd name="connsiteX1438" fmla="*/ 75895 w 822325"/>
              <a:gd name="connsiteY1438" fmla="*/ 381001 h 842963"/>
              <a:gd name="connsiteX1439" fmla="*/ 107951 w 822325"/>
              <a:gd name="connsiteY1439" fmla="*/ 383166 h 842963"/>
              <a:gd name="connsiteX1440" fmla="*/ 106669 w 822325"/>
              <a:gd name="connsiteY1440" fmla="*/ 419101 h 842963"/>
              <a:gd name="connsiteX1441" fmla="*/ 74613 w 822325"/>
              <a:gd name="connsiteY1441" fmla="*/ 419101 h 842963"/>
              <a:gd name="connsiteX1442" fmla="*/ 75895 w 822325"/>
              <a:gd name="connsiteY1442" fmla="*/ 381001 h 842963"/>
              <a:gd name="connsiteX1443" fmla="*/ 746003 w 822325"/>
              <a:gd name="connsiteY1443" fmla="*/ 381000 h 842963"/>
              <a:gd name="connsiteX1444" fmla="*/ 747713 w 822325"/>
              <a:gd name="connsiteY1444" fmla="*/ 417513 h 842963"/>
              <a:gd name="connsiteX1445" fmla="*/ 715657 w 822325"/>
              <a:gd name="connsiteY1445" fmla="*/ 417513 h 842963"/>
              <a:gd name="connsiteX1446" fmla="*/ 714375 w 822325"/>
              <a:gd name="connsiteY1446" fmla="*/ 383074 h 842963"/>
              <a:gd name="connsiteX1447" fmla="*/ 746003 w 822325"/>
              <a:gd name="connsiteY1447" fmla="*/ 381000 h 842963"/>
              <a:gd name="connsiteX1448" fmla="*/ 782121 w 822325"/>
              <a:gd name="connsiteY1448" fmla="*/ 379413 h 842963"/>
              <a:gd name="connsiteX1449" fmla="*/ 784225 w 822325"/>
              <a:gd name="connsiteY1449" fmla="*/ 417513 h 842963"/>
              <a:gd name="connsiteX1450" fmla="*/ 750983 w 822325"/>
              <a:gd name="connsiteY1450" fmla="*/ 417513 h 842963"/>
              <a:gd name="connsiteX1451" fmla="*/ 749300 w 822325"/>
              <a:gd name="connsiteY1451" fmla="*/ 381069 h 842963"/>
              <a:gd name="connsiteX1452" fmla="*/ 782121 w 822325"/>
              <a:gd name="connsiteY1452" fmla="*/ 379413 h 842963"/>
              <a:gd name="connsiteX1453" fmla="*/ 40230 w 822325"/>
              <a:gd name="connsiteY1453" fmla="*/ 379413 h 842963"/>
              <a:gd name="connsiteX1454" fmla="*/ 73025 w 822325"/>
              <a:gd name="connsiteY1454" fmla="*/ 381138 h 842963"/>
              <a:gd name="connsiteX1455" fmla="*/ 71321 w 822325"/>
              <a:gd name="connsiteY1455" fmla="*/ 419101 h 842963"/>
              <a:gd name="connsiteX1456" fmla="*/ 38100 w 822325"/>
              <a:gd name="connsiteY1456" fmla="*/ 419101 h 842963"/>
              <a:gd name="connsiteX1457" fmla="*/ 40230 w 822325"/>
              <a:gd name="connsiteY1457" fmla="*/ 379413 h 842963"/>
              <a:gd name="connsiteX1458" fmla="*/ 2123 w 822325"/>
              <a:gd name="connsiteY1458" fmla="*/ 379413 h 842963"/>
              <a:gd name="connsiteX1459" fmla="*/ 36513 w 822325"/>
              <a:gd name="connsiteY1459" fmla="*/ 380257 h 842963"/>
              <a:gd name="connsiteX1460" fmla="*/ 34815 w 822325"/>
              <a:gd name="connsiteY1460" fmla="*/ 419101 h 842963"/>
              <a:gd name="connsiteX1461" fmla="*/ 0 w 822325"/>
              <a:gd name="connsiteY1461" fmla="*/ 419101 h 842963"/>
              <a:gd name="connsiteX1462" fmla="*/ 2123 w 822325"/>
              <a:gd name="connsiteY1462" fmla="*/ 379413 h 842963"/>
              <a:gd name="connsiteX1463" fmla="*/ 819698 w 822325"/>
              <a:gd name="connsiteY1463" fmla="*/ 377825 h 842963"/>
              <a:gd name="connsiteX1464" fmla="*/ 822325 w 822325"/>
              <a:gd name="connsiteY1464" fmla="*/ 417091 h 842963"/>
              <a:gd name="connsiteX1465" fmla="*/ 786415 w 822325"/>
              <a:gd name="connsiteY1465" fmla="*/ 417513 h 842963"/>
              <a:gd name="connsiteX1466" fmla="*/ 784225 w 822325"/>
              <a:gd name="connsiteY1466" fmla="*/ 378669 h 842963"/>
              <a:gd name="connsiteX1467" fmla="*/ 819698 w 822325"/>
              <a:gd name="connsiteY1467" fmla="*/ 377825 h 842963"/>
              <a:gd name="connsiteX1468" fmla="*/ 584927 w 822325"/>
              <a:gd name="connsiteY1468" fmla="*/ 373063 h 842963"/>
              <a:gd name="connsiteX1469" fmla="*/ 585788 w 822325"/>
              <a:gd name="connsiteY1469" fmla="*/ 394910 h 842963"/>
              <a:gd name="connsiteX1470" fmla="*/ 561249 w 822325"/>
              <a:gd name="connsiteY1470" fmla="*/ 400051 h 842963"/>
              <a:gd name="connsiteX1471" fmla="*/ 560388 w 822325"/>
              <a:gd name="connsiteY1471" fmla="*/ 382487 h 842963"/>
              <a:gd name="connsiteX1472" fmla="*/ 584927 w 822325"/>
              <a:gd name="connsiteY1472" fmla="*/ 373063 h 842963"/>
              <a:gd name="connsiteX1473" fmla="*/ 237829 w 822325"/>
              <a:gd name="connsiteY1473" fmla="*/ 373063 h 842963"/>
              <a:gd name="connsiteX1474" fmla="*/ 261938 w 822325"/>
              <a:gd name="connsiteY1474" fmla="*/ 382487 h 842963"/>
              <a:gd name="connsiteX1475" fmla="*/ 261507 w 822325"/>
              <a:gd name="connsiteY1475" fmla="*/ 400051 h 842963"/>
              <a:gd name="connsiteX1476" fmla="*/ 236538 w 822325"/>
              <a:gd name="connsiteY1476" fmla="*/ 394910 h 842963"/>
              <a:gd name="connsiteX1477" fmla="*/ 237829 w 822325"/>
              <a:gd name="connsiteY1477" fmla="*/ 373063 h 842963"/>
              <a:gd name="connsiteX1478" fmla="*/ 529354 w 822325"/>
              <a:gd name="connsiteY1478" fmla="*/ 369888 h 842963"/>
              <a:gd name="connsiteX1479" fmla="*/ 530225 w 822325"/>
              <a:gd name="connsiteY1479" fmla="*/ 381691 h 842963"/>
              <a:gd name="connsiteX1480" fmla="*/ 508436 w 822325"/>
              <a:gd name="connsiteY1480" fmla="*/ 400051 h 842963"/>
              <a:gd name="connsiteX1481" fmla="*/ 508000 w 822325"/>
              <a:gd name="connsiteY1481" fmla="*/ 393931 h 842963"/>
              <a:gd name="connsiteX1482" fmla="*/ 529354 w 822325"/>
              <a:gd name="connsiteY1482" fmla="*/ 369888 h 842963"/>
              <a:gd name="connsiteX1483" fmla="*/ 290957 w 822325"/>
              <a:gd name="connsiteY1483" fmla="*/ 369888 h 842963"/>
              <a:gd name="connsiteX1484" fmla="*/ 312738 w 822325"/>
              <a:gd name="connsiteY1484" fmla="*/ 393931 h 842963"/>
              <a:gd name="connsiteX1485" fmla="*/ 312738 w 822325"/>
              <a:gd name="connsiteY1485" fmla="*/ 399906 h 842963"/>
              <a:gd name="connsiteX1486" fmla="*/ 312738 w 822325"/>
              <a:gd name="connsiteY1486" fmla="*/ 400051 h 842963"/>
              <a:gd name="connsiteX1487" fmla="*/ 312738 w 822325"/>
              <a:gd name="connsiteY1487" fmla="*/ 406401 h 842963"/>
              <a:gd name="connsiteX1488" fmla="*/ 290513 w 822325"/>
              <a:gd name="connsiteY1488" fmla="*/ 394278 h 842963"/>
              <a:gd name="connsiteX1489" fmla="*/ 290949 w 822325"/>
              <a:gd name="connsiteY1489" fmla="*/ 382588 h 842963"/>
              <a:gd name="connsiteX1490" fmla="*/ 308118 w 822325"/>
              <a:gd name="connsiteY1490" fmla="*/ 396234 h 842963"/>
              <a:gd name="connsiteX1491" fmla="*/ 290513 w 822325"/>
              <a:gd name="connsiteY1491" fmla="*/ 381691 h 842963"/>
              <a:gd name="connsiteX1492" fmla="*/ 290957 w 822325"/>
              <a:gd name="connsiteY1492" fmla="*/ 369888 h 842963"/>
              <a:gd name="connsiteX1493" fmla="*/ 554802 w 822325"/>
              <a:gd name="connsiteY1493" fmla="*/ 365125 h 842963"/>
              <a:gd name="connsiteX1494" fmla="*/ 555625 w 822325"/>
              <a:gd name="connsiteY1494" fmla="*/ 382270 h 842963"/>
              <a:gd name="connsiteX1495" fmla="*/ 533400 w 822325"/>
              <a:gd name="connsiteY1495" fmla="*/ 393700 h 842963"/>
              <a:gd name="connsiteX1496" fmla="*/ 533400 w 822325"/>
              <a:gd name="connsiteY1496" fmla="*/ 381391 h 842963"/>
              <a:gd name="connsiteX1497" fmla="*/ 554802 w 822325"/>
              <a:gd name="connsiteY1497" fmla="*/ 365125 h 842963"/>
              <a:gd name="connsiteX1498" fmla="*/ 267112 w 822325"/>
              <a:gd name="connsiteY1498" fmla="*/ 365125 h 842963"/>
              <a:gd name="connsiteX1499" fmla="*/ 288925 w 822325"/>
              <a:gd name="connsiteY1499" fmla="*/ 381391 h 842963"/>
              <a:gd name="connsiteX1500" fmla="*/ 288513 w 822325"/>
              <a:gd name="connsiteY1500" fmla="*/ 393700 h 842963"/>
              <a:gd name="connsiteX1501" fmla="*/ 266700 w 822325"/>
              <a:gd name="connsiteY1501" fmla="*/ 382270 h 842963"/>
              <a:gd name="connsiteX1502" fmla="*/ 267112 w 822325"/>
              <a:gd name="connsiteY1502" fmla="*/ 365125 h 842963"/>
              <a:gd name="connsiteX1503" fmla="*/ 612650 w 822325"/>
              <a:gd name="connsiteY1503" fmla="*/ 363538 h 842963"/>
              <a:gd name="connsiteX1504" fmla="*/ 614363 w 822325"/>
              <a:gd name="connsiteY1504" fmla="*/ 389028 h 842963"/>
              <a:gd name="connsiteX1505" fmla="*/ 588232 w 822325"/>
              <a:gd name="connsiteY1505" fmla="*/ 393701 h 842963"/>
              <a:gd name="connsiteX1506" fmla="*/ 587375 w 822325"/>
              <a:gd name="connsiteY1506" fmla="*/ 371610 h 842963"/>
              <a:gd name="connsiteX1507" fmla="*/ 612650 w 822325"/>
              <a:gd name="connsiteY1507" fmla="*/ 363538 h 842963"/>
              <a:gd name="connsiteX1508" fmla="*/ 209248 w 822325"/>
              <a:gd name="connsiteY1508" fmla="*/ 363538 h 842963"/>
              <a:gd name="connsiteX1509" fmla="*/ 234951 w 822325"/>
              <a:gd name="connsiteY1509" fmla="*/ 372481 h 842963"/>
              <a:gd name="connsiteX1510" fmla="*/ 234094 w 822325"/>
              <a:gd name="connsiteY1510" fmla="*/ 395288 h 842963"/>
              <a:gd name="connsiteX1511" fmla="*/ 207963 w 822325"/>
              <a:gd name="connsiteY1511" fmla="*/ 390816 h 842963"/>
              <a:gd name="connsiteX1512" fmla="*/ 209248 w 822325"/>
              <a:gd name="connsiteY1512" fmla="*/ 363538 h 842963"/>
              <a:gd name="connsiteX1513" fmla="*/ 292925 w 822325"/>
              <a:gd name="connsiteY1513" fmla="*/ 357188 h 842963"/>
              <a:gd name="connsiteX1514" fmla="*/ 312738 w 822325"/>
              <a:gd name="connsiteY1514" fmla="*/ 385801 h 842963"/>
              <a:gd name="connsiteX1515" fmla="*/ 312325 w 822325"/>
              <a:gd name="connsiteY1515" fmla="*/ 392113 h 842963"/>
              <a:gd name="connsiteX1516" fmla="*/ 292100 w 822325"/>
              <a:gd name="connsiteY1516" fmla="*/ 368549 h 842963"/>
              <a:gd name="connsiteX1517" fmla="*/ 292925 w 822325"/>
              <a:gd name="connsiteY1517" fmla="*/ 357188 h 842963"/>
              <a:gd name="connsiteX1518" fmla="*/ 179932 w 822325"/>
              <a:gd name="connsiteY1518" fmla="*/ 355601 h 842963"/>
              <a:gd name="connsiteX1519" fmla="*/ 206375 w 822325"/>
              <a:gd name="connsiteY1519" fmla="*/ 363116 h 842963"/>
              <a:gd name="connsiteX1520" fmla="*/ 205095 w 822325"/>
              <a:gd name="connsiteY1520" fmla="*/ 390526 h 842963"/>
              <a:gd name="connsiteX1521" fmla="*/ 177800 w 822325"/>
              <a:gd name="connsiteY1521" fmla="*/ 386547 h 842963"/>
              <a:gd name="connsiteX1522" fmla="*/ 179932 w 822325"/>
              <a:gd name="connsiteY1522" fmla="*/ 355601 h 842963"/>
              <a:gd name="connsiteX1523" fmla="*/ 642308 w 822325"/>
              <a:gd name="connsiteY1523" fmla="*/ 355600 h 842963"/>
              <a:gd name="connsiteX1524" fmla="*/ 644526 w 822325"/>
              <a:gd name="connsiteY1524" fmla="*/ 385091 h 842963"/>
              <a:gd name="connsiteX1525" fmla="*/ 616137 w 822325"/>
              <a:gd name="connsiteY1525" fmla="*/ 388938 h 842963"/>
              <a:gd name="connsiteX1526" fmla="*/ 614363 w 822325"/>
              <a:gd name="connsiteY1526" fmla="*/ 362866 h 842963"/>
              <a:gd name="connsiteX1527" fmla="*/ 642308 w 822325"/>
              <a:gd name="connsiteY1527" fmla="*/ 355600 h 842963"/>
              <a:gd name="connsiteX1528" fmla="*/ 239416 w 822325"/>
              <a:gd name="connsiteY1528" fmla="*/ 349251 h 842963"/>
              <a:gd name="connsiteX1529" fmla="*/ 263525 w 822325"/>
              <a:gd name="connsiteY1529" fmla="*/ 363603 h 842963"/>
              <a:gd name="connsiteX1530" fmla="*/ 262664 w 822325"/>
              <a:gd name="connsiteY1530" fmla="*/ 381001 h 842963"/>
              <a:gd name="connsiteX1531" fmla="*/ 238125 w 822325"/>
              <a:gd name="connsiteY1531" fmla="*/ 370997 h 842963"/>
              <a:gd name="connsiteX1532" fmla="*/ 239416 w 822325"/>
              <a:gd name="connsiteY1532" fmla="*/ 349251 h 842963"/>
              <a:gd name="connsiteX1533" fmla="*/ 149094 w 822325"/>
              <a:gd name="connsiteY1533" fmla="*/ 349251 h 842963"/>
              <a:gd name="connsiteX1534" fmla="*/ 177800 w 822325"/>
              <a:gd name="connsiteY1534" fmla="*/ 355694 h 842963"/>
              <a:gd name="connsiteX1535" fmla="*/ 175625 w 822325"/>
              <a:gd name="connsiteY1535" fmla="*/ 385764 h 842963"/>
              <a:gd name="connsiteX1536" fmla="*/ 146050 w 822325"/>
              <a:gd name="connsiteY1536" fmla="*/ 382327 h 842963"/>
              <a:gd name="connsiteX1537" fmla="*/ 149094 w 822325"/>
              <a:gd name="connsiteY1537" fmla="*/ 349251 h 842963"/>
              <a:gd name="connsiteX1538" fmla="*/ 672175 w 822325"/>
              <a:gd name="connsiteY1538" fmla="*/ 349250 h 842963"/>
              <a:gd name="connsiteX1539" fmla="*/ 674688 w 822325"/>
              <a:gd name="connsiteY1539" fmla="*/ 380849 h 842963"/>
              <a:gd name="connsiteX1540" fmla="*/ 646620 w 822325"/>
              <a:gd name="connsiteY1540" fmla="*/ 384175 h 842963"/>
              <a:gd name="connsiteX1541" fmla="*/ 644525 w 822325"/>
              <a:gd name="connsiteY1541" fmla="*/ 355071 h 842963"/>
              <a:gd name="connsiteX1542" fmla="*/ 672175 w 822325"/>
              <a:gd name="connsiteY1542" fmla="*/ 349250 h 842963"/>
              <a:gd name="connsiteX1543" fmla="*/ 582478 w 822325"/>
              <a:gd name="connsiteY1543" fmla="*/ 349250 h 842963"/>
              <a:gd name="connsiteX1544" fmla="*/ 584200 w 822325"/>
              <a:gd name="connsiteY1544" fmla="*/ 370996 h 842963"/>
              <a:gd name="connsiteX1545" fmla="*/ 559661 w 822325"/>
              <a:gd name="connsiteY1545" fmla="*/ 381000 h 842963"/>
              <a:gd name="connsiteX1546" fmla="*/ 558800 w 822325"/>
              <a:gd name="connsiteY1546" fmla="*/ 363602 h 842963"/>
              <a:gd name="connsiteX1547" fmla="*/ 582478 w 822325"/>
              <a:gd name="connsiteY1547" fmla="*/ 349250 h 842963"/>
              <a:gd name="connsiteX1548" fmla="*/ 268023 w 822325"/>
              <a:gd name="connsiteY1548" fmla="*/ 346076 h 842963"/>
              <a:gd name="connsiteX1549" fmla="*/ 290513 w 822325"/>
              <a:gd name="connsiteY1549" fmla="*/ 367724 h 842963"/>
              <a:gd name="connsiteX1550" fmla="*/ 289631 w 822325"/>
              <a:gd name="connsiteY1550" fmla="*/ 379414 h 842963"/>
              <a:gd name="connsiteX1551" fmla="*/ 266700 w 822325"/>
              <a:gd name="connsiteY1551" fmla="*/ 362961 h 842963"/>
              <a:gd name="connsiteX1552" fmla="*/ 268023 w 822325"/>
              <a:gd name="connsiteY1552" fmla="*/ 346076 h 842963"/>
              <a:gd name="connsiteX1553" fmla="*/ 527796 w 822325"/>
              <a:gd name="connsiteY1553" fmla="*/ 344488 h 842963"/>
              <a:gd name="connsiteX1554" fmla="*/ 528638 w 822325"/>
              <a:gd name="connsiteY1554" fmla="*/ 355551 h 842963"/>
              <a:gd name="connsiteX1555" fmla="*/ 511281 w 822325"/>
              <a:gd name="connsiteY1555" fmla="*/ 381489 h 842963"/>
              <a:gd name="connsiteX1556" fmla="*/ 529772 w 822325"/>
              <a:gd name="connsiteY1556" fmla="*/ 357188 h 842963"/>
              <a:gd name="connsiteX1557" fmla="*/ 530225 w 822325"/>
              <a:gd name="connsiteY1557" fmla="*/ 368549 h 842963"/>
              <a:gd name="connsiteX1558" fmla="*/ 508000 w 822325"/>
              <a:gd name="connsiteY1558" fmla="*/ 392113 h 842963"/>
              <a:gd name="connsiteX1559" fmla="*/ 508000 w 822325"/>
              <a:gd name="connsiteY1559" fmla="*/ 385801 h 842963"/>
              <a:gd name="connsiteX1560" fmla="*/ 508390 w 822325"/>
              <a:gd name="connsiteY1560" fmla="*/ 385289 h 842963"/>
              <a:gd name="connsiteX1561" fmla="*/ 508000 w 822325"/>
              <a:gd name="connsiteY1561" fmla="*/ 379380 h 842963"/>
              <a:gd name="connsiteX1562" fmla="*/ 527796 w 822325"/>
              <a:gd name="connsiteY1562" fmla="*/ 344488 h 842963"/>
              <a:gd name="connsiteX1563" fmla="*/ 292960 w 822325"/>
              <a:gd name="connsiteY1563" fmla="*/ 344488 h 842963"/>
              <a:gd name="connsiteX1564" fmla="*/ 312738 w 822325"/>
              <a:gd name="connsiteY1564" fmla="*/ 379743 h 842963"/>
              <a:gd name="connsiteX1565" fmla="*/ 312738 w 822325"/>
              <a:gd name="connsiteY1565" fmla="*/ 385763 h 842963"/>
              <a:gd name="connsiteX1566" fmla="*/ 292100 w 822325"/>
              <a:gd name="connsiteY1566" fmla="*/ 355666 h 842963"/>
              <a:gd name="connsiteX1567" fmla="*/ 292960 w 822325"/>
              <a:gd name="connsiteY1567" fmla="*/ 344488 h 842963"/>
              <a:gd name="connsiteX1568" fmla="*/ 116560 w 822325"/>
              <a:gd name="connsiteY1568" fmla="*/ 342901 h 842963"/>
              <a:gd name="connsiteX1569" fmla="*/ 146051 w 822325"/>
              <a:gd name="connsiteY1569" fmla="*/ 348038 h 842963"/>
              <a:gd name="connsiteX1570" fmla="*/ 143059 w 822325"/>
              <a:gd name="connsiteY1570" fmla="*/ 381001 h 842963"/>
              <a:gd name="connsiteX1571" fmla="*/ 112713 w 822325"/>
              <a:gd name="connsiteY1571" fmla="*/ 378432 h 842963"/>
              <a:gd name="connsiteX1572" fmla="*/ 116560 w 822325"/>
              <a:gd name="connsiteY1572" fmla="*/ 342901 h 842963"/>
              <a:gd name="connsiteX1573" fmla="*/ 704179 w 822325"/>
              <a:gd name="connsiteY1573" fmla="*/ 342900 h 842963"/>
              <a:gd name="connsiteX1574" fmla="*/ 708026 w 822325"/>
              <a:gd name="connsiteY1574" fmla="*/ 378036 h 842963"/>
              <a:gd name="connsiteX1575" fmla="*/ 677680 w 822325"/>
              <a:gd name="connsiteY1575" fmla="*/ 381000 h 842963"/>
              <a:gd name="connsiteX1576" fmla="*/ 674688 w 822325"/>
              <a:gd name="connsiteY1576" fmla="*/ 347980 h 842963"/>
              <a:gd name="connsiteX1577" fmla="*/ 704179 w 822325"/>
              <a:gd name="connsiteY1577" fmla="*/ 342900 h 842963"/>
              <a:gd name="connsiteX1578" fmla="*/ 739910 w 822325"/>
              <a:gd name="connsiteY1578" fmla="*/ 338138 h 842963"/>
              <a:gd name="connsiteX1579" fmla="*/ 744538 w 822325"/>
              <a:gd name="connsiteY1579" fmla="*/ 375692 h 842963"/>
              <a:gd name="connsiteX1580" fmla="*/ 713400 w 822325"/>
              <a:gd name="connsiteY1580" fmla="*/ 377826 h 842963"/>
              <a:gd name="connsiteX1581" fmla="*/ 709613 w 822325"/>
              <a:gd name="connsiteY1581" fmla="*/ 341979 h 842963"/>
              <a:gd name="connsiteX1582" fmla="*/ 739910 w 822325"/>
              <a:gd name="connsiteY1582" fmla="*/ 338138 h 842963"/>
              <a:gd name="connsiteX1583" fmla="*/ 81039 w 822325"/>
              <a:gd name="connsiteY1583" fmla="*/ 338138 h 842963"/>
              <a:gd name="connsiteX1584" fmla="*/ 112713 w 822325"/>
              <a:gd name="connsiteY1584" fmla="*/ 342132 h 842963"/>
              <a:gd name="connsiteX1585" fmla="*/ 108754 w 822325"/>
              <a:gd name="connsiteY1585" fmla="*/ 379413 h 842963"/>
              <a:gd name="connsiteX1586" fmla="*/ 76200 w 822325"/>
              <a:gd name="connsiteY1586" fmla="*/ 377194 h 842963"/>
              <a:gd name="connsiteX1587" fmla="*/ 81039 w 822325"/>
              <a:gd name="connsiteY1587" fmla="*/ 338138 h 842963"/>
              <a:gd name="connsiteX1588" fmla="*/ 775057 w 822325"/>
              <a:gd name="connsiteY1588" fmla="*/ 334963 h 842963"/>
              <a:gd name="connsiteX1589" fmla="*/ 781050 w 822325"/>
              <a:gd name="connsiteY1589" fmla="*/ 372980 h 842963"/>
              <a:gd name="connsiteX1590" fmla="*/ 747659 w 822325"/>
              <a:gd name="connsiteY1590" fmla="*/ 374651 h 842963"/>
              <a:gd name="connsiteX1591" fmla="*/ 742950 w 822325"/>
              <a:gd name="connsiteY1591" fmla="*/ 337887 h 842963"/>
              <a:gd name="connsiteX1592" fmla="*/ 775057 w 822325"/>
              <a:gd name="connsiteY1592" fmla="*/ 334963 h 842963"/>
              <a:gd name="connsiteX1593" fmla="*/ 610206 w 822325"/>
              <a:gd name="connsiteY1593" fmla="*/ 334963 h 842963"/>
              <a:gd name="connsiteX1594" fmla="*/ 612776 w 822325"/>
              <a:gd name="connsiteY1594" fmla="*/ 361264 h 842963"/>
              <a:gd name="connsiteX1595" fmla="*/ 587073 w 822325"/>
              <a:gd name="connsiteY1595" fmla="*/ 369888 h 842963"/>
              <a:gd name="connsiteX1596" fmla="*/ 585788 w 822325"/>
              <a:gd name="connsiteY1596" fmla="*/ 347898 h 842963"/>
              <a:gd name="connsiteX1597" fmla="*/ 610206 w 822325"/>
              <a:gd name="connsiteY1597" fmla="*/ 334963 h 842963"/>
              <a:gd name="connsiteX1598" fmla="*/ 211692 w 822325"/>
              <a:gd name="connsiteY1598" fmla="*/ 334963 h 842963"/>
              <a:gd name="connsiteX1599" fmla="*/ 236538 w 822325"/>
              <a:gd name="connsiteY1599" fmla="*/ 347898 h 842963"/>
              <a:gd name="connsiteX1600" fmla="*/ 234824 w 822325"/>
              <a:gd name="connsiteY1600" fmla="*/ 369888 h 842963"/>
              <a:gd name="connsiteX1601" fmla="*/ 209550 w 822325"/>
              <a:gd name="connsiteY1601" fmla="*/ 361264 h 842963"/>
              <a:gd name="connsiteX1602" fmla="*/ 211692 w 822325"/>
              <a:gd name="connsiteY1602" fmla="*/ 334963 h 842963"/>
              <a:gd name="connsiteX1603" fmla="*/ 45681 w 822325"/>
              <a:gd name="connsiteY1603" fmla="*/ 334963 h 842963"/>
              <a:gd name="connsiteX1604" fmla="*/ 77788 w 822325"/>
              <a:gd name="connsiteY1604" fmla="*/ 338004 h 842963"/>
              <a:gd name="connsiteX1605" fmla="*/ 72651 w 822325"/>
              <a:gd name="connsiteY1605" fmla="*/ 376238 h 842963"/>
              <a:gd name="connsiteX1606" fmla="*/ 39688 w 822325"/>
              <a:gd name="connsiteY1606" fmla="*/ 374500 h 842963"/>
              <a:gd name="connsiteX1607" fmla="*/ 45681 w 822325"/>
              <a:gd name="connsiteY1607" fmla="*/ 334963 h 842963"/>
              <a:gd name="connsiteX1608" fmla="*/ 10353 w 822325"/>
              <a:gd name="connsiteY1608" fmla="*/ 333376 h 842963"/>
              <a:gd name="connsiteX1609" fmla="*/ 42863 w 822325"/>
              <a:gd name="connsiteY1609" fmla="*/ 335096 h 842963"/>
              <a:gd name="connsiteX1610" fmla="*/ 36952 w 822325"/>
              <a:gd name="connsiteY1610" fmla="*/ 374651 h 842963"/>
              <a:gd name="connsiteX1611" fmla="*/ 3175 w 822325"/>
              <a:gd name="connsiteY1611" fmla="*/ 373791 h 842963"/>
              <a:gd name="connsiteX1612" fmla="*/ 10353 w 822325"/>
              <a:gd name="connsiteY1612" fmla="*/ 333376 h 842963"/>
              <a:gd name="connsiteX1613" fmla="*/ 811764 w 822325"/>
              <a:gd name="connsiteY1613" fmla="*/ 331788 h 842963"/>
              <a:gd name="connsiteX1614" fmla="*/ 819150 w 822325"/>
              <a:gd name="connsiteY1614" fmla="*/ 371773 h 842963"/>
              <a:gd name="connsiteX1615" fmla="*/ 783958 w 822325"/>
              <a:gd name="connsiteY1615" fmla="*/ 373063 h 842963"/>
              <a:gd name="connsiteX1616" fmla="*/ 777875 w 822325"/>
              <a:gd name="connsiteY1616" fmla="*/ 333508 h 842963"/>
              <a:gd name="connsiteX1617" fmla="*/ 811764 w 822325"/>
              <a:gd name="connsiteY1617" fmla="*/ 331788 h 842963"/>
              <a:gd name="connsiteX1618" fmla="*/ 269570 w 822325"/>
              <a:gd name="connsiteY1618" fmla="*/ 327026 h 842963"/>
              <a:gd name="connsiteX1619" fmla="*/ 290513 w 822325"/>
              <a:gd name="connsiteY1619" fmla="*/ 354366 h 842963"/>
              <a:gd name="connsiteX1620" fmla="*/ 290085 w 822325"/>
              <a:gd name="connsiteY1620" fmla="*/ 366714 h 842963"/>
              <a:gd name="connsiteX1621" fmla="*/ 268288 w 822325"/>
              <a:gd name="connsiteY1621" fmla="*/ 344224 h 842963"/>
              <a:gd name="connsiteX1622" fmla="*/ 269570 w 822325"/>
              <a:gd name="connsiteY1622" fmla="*/ 327026 h 842963"/>
              <a:gd name="connsiteX1623" fmla="*/ 552361 w 822325"/>
              <a:gd name="connsiteY1623" fmla="*/ 327025 h 842963"/>
              <a:gd name="connsiteX1624" fmla="*/ 554038 w 822325"/>
              <a:gd name="connsiteY1624" fmla="*/ 344223 h 842963"/>
              <a:gd name="connsiteX1625" fmla="*/ 533288 w 822325"/>
              <a:gd name="connsiteY1625" fmla="*/ 366044 h 842963"/>
              <a:gd name="connsiteX1626" fmla="*/ 554303 w 822325"/>
              <a:gd name="connsiteY1626" fmla="*/ 346075 h 842963"/>
              <a:gd name="connsiteX1627" fmla="*/ 555626 w 822325"/>
              <a:gd name="connsiteY1627" fmla="*/ 362744 h 842963"/>
              <a:gd name="connsiteX1628" fmla="*/ 532254 w 822325"/>
              <a:gd name="connsiteY1628" fmla="*/ 379413 h 842963"/>
              <a:gd name="connsiteX1629" fmla="*/ 531813 w 822325"/>
              <a:gd name="connsiteY1629" fmla="*/ 367445 h 842963"/>
              <a:gd name="connsiteX1630" fmla="*/ 532648 w 822325"/>
              <a:gd name="connsiteY1630" fmla="*/ 366652 h 842963"/>
              <a:gd name="connsiteX1631" fmla="*/ 531813 w 822325"/>
              <a:gd name="connsiteY1631" fmla="*/ 354365 h 842963"/>
              <a:gd name="connsiteX1632" fmla="*/ 552361 w 822325"/>
              <a:gd name="connsiteY1632" fmla="*/ 327025 h 842963"/>
              <a:gd name="connsiteX1633" fmla="*/ 241766 w 822325"/>
              <a:gd name="connsiteY1633" fmla="*/ 323851 h 842963"/>
              <a:gd name="connsiteX1634" fmla="*/ 263526 w 822325"/>
              <a:gd name="connsiteY1634" fmla="*/ 342752 h 842963"/>
              <a:gd name="connsiteX1635" fmla="*/ 262294 w 822325"/>
              <a:gd name="connsiteY1635" fmla="*/ 360364 h 842963"/>
              <a:gd name="connsiteX1636" fmla="*/ 239713 w 822325"/>
              <a:gd name="connsiteY1636" fmla="*/ 345759 h 842963"/>
              <a:gd name="connsiteX1637" fmla="*/ 241766 w 822325"/>
              <a:gd name="connsiteY1637" fmla="*/ 323851 h 842963"/>
              <a:gd name="connsiteX1638" fmla="*/ 580423 w 822325"/>
              <a:gd name="connsiteY1638" fmla="*/ 323850 h 842963"/>
              <a:gd name="connsiteX1639" fmla="*/ 582613 w 822325"/>
              <a:gd name="connsiteY1639" fmla="*/ 345758 h 842963"/>
              <a:gd name="connsiteX1640" fmla="*/ 558527 w 822325"/>
              <a:gd name="connsiteY1640" fmla="*/ 360363 h 842963"/>
              <a:gd name="connsiteX1641" fmla="*/ 557213 w 822325"/>
              <a:gd name="connsiteY1641" fmla="*/ 342751 h 842963"/>
              <a:gd name="connsiteX1642" fmla="*/ 580423 w 822325"/>
              <a:gd name="connsiteY1642" fmla="*/ 323850 h 842963"/>
              <a:gd name="connsiteX1643" fmla="*/ 637988 w 822325"/>
              <a:gd name="connsiteY1643" fmla="*/ 322263 h 842963"/>
              <a:gd name="connsiteX1644" fmla="*/ 641350 w 822325"/>
              <a:gd name="connsiteY1644" fmla="*/ 352480 h 842963"/>
              <a:gd name="connsiteX1645" fmla="*/ 615296 w 822325"/>
              <a:gd name="connsiteY1645" fmla="*/ 360363 h 842963"/>
              <a:gd name="connsiteX1646" fmla="*/ 612775 w 822325"/>
              <a:gd name="connsiteY1646" fmla="*/ 333649 h 842963"/>
              <a:gd name="connsiteX1647" fmla="*/ 637988 w 822325"/>
              <a:gd name="connsiteY1647" fmla="*/ 322263 h 842963"/>
              <a:gd name="connsiteX1648" fmla="*/ 184702 w 822325"/>
              <a:gd name="connsiteY1648" fmla="*/ 322263 h 842963"/>
              <a:gd name="connsiteX1649" fmla="*/ 209550 w 822325"/>
              <a:gd name="connsiteY1649" fmla="*/ 333649 h 842963"/>
              <a:gd name="connsiteX1650" fmla="*/ 207065 w 822325"/>
              <a:gd name="connsiteY1650" fmla="*/ 360363 h 842963"/>
              <a:gd name="connsiteX1651" fmla="*/ 180975 w 822325"/>
              <a:gd name="connsiteY1651" fmla="*/ 352480 h 842963"/>
              <a:gd name="connsiteX1652" fmla="*/ 184702 w 822325"/>
              <a:gd name="connsiteY1652" fmla="*/ 322263 h 842963"/>
              <a:gd name="connsiteX1653" fmla="*/ 443698 w 822325"/>
              <a:gd name="connsiteY1653" fmla="*/ 317500 h 842963"/>
              <a:gd name="connsiteX1654" fmla="*/ 449263 w 822325"/>
              <a:gd name="connsiteY1654" fmla="*/ 317930 h 842963"/>
              <a:gd name="connsiteX1655" fmla="*/ 411163 w 822325"/>
              <a:gd name="connsiteY1655" fmla="*/ 338138 h 842963"/>
              <a:gd name="connsiteX1656" fmla="*/ 443698 w 822325"/>
              <a:gd name="connsiteY1656" fmla="*/ 317500 h 842963"/>
              <a:gd name="connsiteX1657" fmla="*/ 437335 w 822325"/>
              <a:gd name="connsiteY1657" fmla="*/ 317500 h 842963"/>
              <a:gd name="connsiteX1658" fmla="*/ 442913 w 822325"/>
              <a:gd name="connsiteY1658" fmla="*/ 317500 h 842963"/>
              <a:gd name="connsiteX1659" fmla="*/ 411163 w 822325"/>
              <a:gd name="connsiteY1659" fmla="*/ 338138 h 842963"/>
              <a:gd name="connsiteX1660" fmla="*/ 437335 w 822325"/>
              <a:gd name="connsiteY1660" fmla="*/ 317500 h 842963"/>
              <a:gd name="connsiteX1661" fmla="*/ 430536 w 822325"/>
              <a:gd name="connsiteY1661" fmla="*/ 317500 h 842963"/>
              <a:gd name="connsiteX1662" fmla="*/ 436563 w 822325"/>
              <a:gd name="connsiteY1662" fmla="*/ 317500 h 842963"/>
              <a:gd name="connsiteX1663" fmla="*/ 411163 w 822325"/>
              <a:gd name="connsiteY1663" fmla="*/ 338138 h 842963"/>
              <a:gd name="connsiteX1664" fmla="*/ 430536 w 822325"/>
              <a:gd name="connsiteY1664" fmla="*/ 317500 h 842963"/>
              <a:gd name="connsiteX1665" fmla="*/ 424152 w 822325"/>
              <a:gd name="connsiteY1665" fmla="*/ 317500 h 842963"/>
              <a:gd name="connsiteX1666" fmla="*/ 430213 w 822325"/>
              <a:gd name="connsiteY1666" fmla="*/ 317500 h 842963"/>
              <a:gd name="connsiteX1667" fmla="*/ 411163 w 822325"/>
              <a:gd name="connsiteY1667" fmla="*/ 338138 h 842963"/>
              <a:gd name="connsiteX1668" fmla="*/ 424152 w 822325"/>
              <a:gd name="connsiteY1668" fmla="*/ 317500 h 842963"/>
              <a:gd name="connsiteX1669" fmla="*/ 418170 w 822325"/>
              <a:gd name="connsiteY1669" fmla="*/ 317500 h 842963"/>
              <a:gd name="connsiteX1670" fmla="*/ 423863 w 822325"/>
              <a:gd name="connsiteY1670" fmla="*/ 317500 h 842963"/>
              <a:gd name="connsiteX1671" fmla="*/ 411163 w 822325"/>
              <a:gd name="connsiteY1671" fmla="*/ 338138 h 842963"/>
              <a:gd name="connsiteX1672" fmla="*/ 418170 w 822325"/>
              <a:gd name="connsiteY1672" fmla="*/ 317500 h 842963"/>
              <a:gd name="connsiteX1673" fmla="*/ 411616 w 822325"/>
              <a:gd name="connsiteY1673" fmla="*/ 317500 h 842963"/>
              <a:gd name="connsiteX1674" fmla="*/ 417513 w 822325"/>
              <a:gd name="connsiteY1674" fmla="*/ 317500 h 842963"/>
              <a:gd name="connsiteX1675" fmla="*/ 411163 w 822325"/>
              <a:gd name="connsiteY1675" fmla="*/ 338138 h 842963"/>
              <a:gd name="connsiteX1676" fmla="*/ 411616 w 822325"/>
              <a:gd name="connsiteY1676" fmla="*/ 317500 h 842963"/>
              <a:gd name="connsiteX1677" fmla="*/ 404813 w 822325"/>
              <a:gd name="connsiteY1677" fmla="*/ 317500 h 842963"/>
              <a:gd name="connsiteX1678" fmla="*/ 410709 w 822325"/>
              <a:gd name="connsiteY1678" fmla="*/ 317500 h 842963"/>
              <a:gd name="connsiteX1679" fmla="*/ 411163 w 822325"/>
              <a:gd name="connsiteY1679" fmla="*/ 338138 h 842963"/>
              <a:gd name="connsiteX1680" fmla="*/ 404813 w 822325"/>
              <a:gd name="connsiteY1680" fmla="*/ 317500 h 842963"/>
              <a:gd name="connsiteX1681" fmla="*/ 398463 w 822325"/>
              <a:gd name="connsiteY1681" fmla="*/ 317500 h 842963"/>
              <a:gd name="connsiteX1682" fmla="*/ 404156 w 822325"/>
              <a:gd name="connsiteY1682" fmla="*/ 317500 h 842963"/>
              <a:gd name="connsiteX1683" fmla="*/ 411163 w 822325"/>
              <a:gd name="connsiteY1683" fmla="*/ 338138 h 842963"/>
              <a:gd name="connsiteX1684" fmla="*/ 398463 w 822325"/>
              <a:gd name="connsiteY1684" fmla="*/ 317500 h 842963"/>
              <a:gd name="connsiteX1685" fmla="*/ 392113 w 822325"/>
              <a:gd name="connsiteY1685" fmla="*/ 317500 h 842963"/>
              <a:gd name="connsiteX1686" fmla="*/ 397741 w 822325"/>
              <a:gd name="connsiteY1686" fmla="*/ 317500 h 842963"/>
              <a:gd name="connsiteX1687" fmla="*/ 411163 w 822325"/>
              <a:gd name="connsiteY1687" fmla="*/ 338138 h 842963"/>
              <a:gd name="connsiteX1688" fmla="*/ 392113 w 822325"/>
              <a:gd name="connsiteY1688" fmla="*/ 317500 h 842963"/>
              <a:gd name="connsiteX1689" fmla="*/ 385763 w 822325"/>
              <a:gd name="connsiteY1689" fmla="*/ 317500 h 842963"/>
              <a:gd name="connsiteX1690" fmla="*/ 391359 w 822325"/>
              <a:gd name="connsiteY1690" fmla="*/ 317500 h 842963"/>
              <a:gd name="connsiteX1691" fmla="*/ 411163 w 822325"/>
              <a:gd name="connsiteY1691" fmla="*/ 338138 h 842963"/>
              <a:gd name="connsiteX1692" fmla="*/ 385763 w 822325"/>
              <a:gd name="connsiteY1692" fmla="*/ 317500 h 842963"/>
              <a:gd name="connsiteX1693" fmla="*/ 379413 w 822325"/>
              <a:gd name="connsiteY1693" fmla="*/ 317500 h 842963"/>
              <a:gd name="connsiteX1694" fmla="*/ 384991 w 822325"/>
              <a:gd name="connsiteY1694" fmla="*/ 317500 h 842963"/>
              <a:gd name="connsiteX1695" fmla="*/ 411163 w 822325"/>
              <a:gd name="connsiteY1695" fmla="*/ 338138 h 842963"/>
              <a:gd name="connsiteX1696" fmla="*/ 379413 w 822325"/>
              <a:gd name="connsiteY1696" fmla="*/ 317500 h 842963"/>
              <a:gd name="connsiteX1697" fmla="*/ 378628 w 822325"/>
              <a:gd name="connsiteY1697" fmla="*/ 317500 h 842963"/>
              <a:gd name="connsiteX1698" fmla="*/ 411163 w 822325"/>
              <a:gd name="connsiteY1698" fmla="*/ 338138 h 842963"/>
              <a:gd name="connsiteX1699" fmla="*/ 373063 w 822325"/>
              <a:gd name="connsiteY1699" fmla="*/ 317930 h 842963"/>
              <a:gd name="connsiteX1700" fmla="*/ 378628 w 822325"/>
              <a:gd name="connsiteY1700" fmla="*/ 317500 h 842963"/>
              <a:gd name="connsiteX1701" fmla="*/ 666794 w 822325"/>
              <a:gd name="connsiteY1701" fmla="*/ 312738 h 842963"/>
              <a:gd name="connsiteX1702" fmla="*/ 671513 w 822325"/>
              <a:gd name="connsiteY1702" fmla="*/ 345523 h 842963"/>
              <a:gd name="connsiteX1703" fmla="*/ 643196 w 822325"/>
              <a:gd name="connsiteY1703" fmla="*/ 352426 h 842963"/>
              <a:gd name="connsiteX1704" fmla="*/ 639763 w 822325"/>
              <a:gd name="connsiteY1704" fmla="*/ 322228 h 842963"/>
              <a:gd name="connsiteX1705" fmla="*/ 666794 w 822325"/>
              <a:gd name="connsiteY1705" fmla="*/ 312738 h 842963"/>
              <a:gd name="connsiteX1706" fmla="*/ 153945 w 822325"/>
              <a:gd name="connsiteY1706" fmla="*/ 312738 h 842963"/>
              <a:gd name="connsiteX1707" fmla="*/ 180975 w 822325"/>
              <a:gd name="connsiteY1707" fmla="*/ 322228 h 842963"/>
              <a:gd name="connsiteX1708" fmla="*/ 177113 w 822325"/>
              <a:gd name="connsiteY1708" fmla="*/ 352426 h 842963"/>
              <a:gd name="connsiteX1709" fmla="*/ 149225 w 822325"/>
              <a:gd name="connsiteY1709" fmla="*/ 345523 h 842963"/>
              <a:gd name="connsiteX1710" fmla="*/ 153945 w 822325"/>
              <a:gd name="connsiteY1710" fmla="*/ 312738 h 842963"/>
              <a:gd name="connsiteX1711" fmla="*/ 271618 w 822325"/>
              <a:gd name="connsiteY1711" fmla="*/ 307976 h 842963"/>
              <a:gd name="connsiteX1712" fmla="*/ 292100 w 822325"/>
              <a:gd name="connsiteY1712" fmla="*/ 340342 h 842963"/>
              <a:gd name="connsiteX1713" fmla="*/ 291228 w 822325"/>
              <a:gd name="connsiteY1713" fmla="*/ 352426 h 842963"/>
              <a:gd name="connsiteX1714" fmla="*/ 269875 w 822325"/>
              <a:gd name="connsiteY1714" fmla="*/ 325238 h 842963"/>
              <a:gd name="connsiteX1715" fmla="*/ 271618 w 822325"/>
              <a:gd name="connsiteY1715" fmla="*/ 307976 h 842963"/>
              <a:gd name="connsiteX1716" fmla="*/ 550707 w 822325"/>
              <a:gd name="connsiteY1716" fmla="*/ 307975 h 842963"/>
              <a:gd name="connsiteX1717" fmla="*/ 552450 w 822325"/>
              <a:gd name="connsiteY1717" fmla="*/ 325237 h 842963"/>
              <a:gd name="connsiteX1718" fmla="*/ 531097 w 822325"/>
              <a:gd name="connsiteY1718" fmla="*/ 352425 h 842963"/>
              <a:gd name="connsiteX1719" fmla="*/ 530225 w 822325"/>
              <a:gd name="connsiteY1719" fmla="*/ 340341 h 842963"/>
              <a:gd name="connsiteX1720" fmla="*/ 550707 w 822325"/>
              <a:gd name="connsiteY1720" fmla="*/ 307975 h 842963"/>
              <a:gd name="connsiteX1721" fmla="*/ 606554 w 822325"/>
              <a:gd name="connsiteY1721" fmla="*/ 306388 h 842963"/>
              <a:gd name="connsiteX1722" fmla="*/ 609601 w 822325"/>
              <a:gd name="connsiteY1722" fmla="*/ 331509 h 842963"/>
              <a:gd name="connsiteX1723" fmla="*/ 584790 w 822325"/>
              <a:gd name="connsiteY1723" fmla="*/ 344488 h 842963"/>
              <a:gd name="connsiteX1724" fmla="*/ 582613 w 822325"/>
              <a:gd name="connsiteY1724" fmla="*/ 322716 h 842963"/>
              <a:gd name="connsiteX1725" fmla="*/ 606554 w 822325"/>
              <a:gd name="connsiteY1725" fmla="*/ 306388 h 842963"/>
              <a:gd name="connsiteX1726" fmla="*/ 216152 w 822325"/>
              <a:gd name="connsiteY1726" fmla="*/ 306388 h 842963"/>
              <a:gd name="connsiteX1727" fmla="*/ 239713 w 822325"/>
              <a:gd name="connsiteY1727" fmla="*/ 322716 h 842963"/>
              <a:gd name="connsiteX1728" fmla="*/ 237571 w 822325"/>
              <a:gd name="connsiteY1728" fmla="*/ 344488 h 842963"/>
              <a:gd name="connsiteX1729" fmla="*/ 212725 w 822325"/>
              <a:gd name="connsiteY1729" fmla="*/ 331509 h 842963"/>
              <a:gd name="connsiteX1730" fmla="*/ 216152 w 822325"/>
              <a:gd name="connsiteY1730" fmla="*/ 306388 h 842963"/>
              <a:gd name="connsiteX1731" fmla="*/ 124023 w 822325"/>
              <a:gd name="connsiteY1731" fmla="*/ 304801 h 842963"/>
              <a:gd name="connsiteX1732" fmla="*/ 152400 w 822325"/>
              <a:gd name="connsiteY1732" fmla="*/ 312321 h 842963"/>
              <a:gd name="connsiteX1733" fmla="*/ 147598 w 822325"/>
              <a:gd name="connsiteY1733" fmla="*/ 344489 h 842963"/>
              <a:gd name="connsiteX1734" fmla="*/ 117475 w 822325"/>
              <a:gd name="connsiteY1734" fmla="*/ 339058 h 842963"/>
              <a:gd name="connsiteX1735" fmla="*/ 124023 w 822325"/>
              <a:gd name="connsiteY1735" fmla="*/ 304801 h 842963"/>
              <a:gd name="connsiteX1736" fmla="*/ 698302 w 822325"/>
              <a:gd name="connsiteY1736" fmla="*/ 304800 h 842963"/>
              <a:gd name="connsiteX1737" fmla="*/ 704850 w 822325"/>
              <a:gd name="connsiteY1737" fmla="*/ 339057 h 842963"/>
              <a:gd name="connsiteX1738" fmla="*/ 674727 w 822325"/>
              <a:gd name="connsiteY1738" fmla="*/ 344488 h 842963"/>
              <a:gd name="connsiteX1739" fmla="*/ 669925 w 822325"/>
              <a:gd name="connsiteY1739" fmla="*/ 312320 h 842963"/>
              <a:gd name="connsiteX1740" fmla="*/ 698302 w 822325"/>
              <a:gd name="connsiteY1740" fmla="*/ 304800 h 842963"/>
              <a:gd name="connsiteX1741" fmla="*/ 576514 w 822325"/>
              <a:gd name="connsiteY1741" fmla="*/ 300038 h 842963"/>
              <a:gd name="connsiteX1742" fmla="*/ 579438 w 822325"/>
              <a:gd name="connsiteY1742" fmla="*/ 321965 h 842963"/>
              <a:gd name="connsiteX1743" fmla="*/ 557296 w 822325"/>
              <a:gd name="connsiteY1743" fmla="*/ 341313 h 842963"/>
              <a:gd name="connsiteX1744" fmla="*/ 555625 w 822325"/>
              <a:gd name="connsiteY1744" fmla="*/ 323685 h 842963"/>
              <a:gd name="connsiteX1745" fmla="*/ 576514 w 822325"/>
              <a:gd name="connsiteY1745" fmla="*/ 300038 h 842963"/>
              <a:gd name="connsiteX1746" fmla="*/ 244021 w 822325"/>
              <a:gd name="connsiteY1746" fmla="*/ 300038 h 842963"/>
              <a:gd name="connsiteX1747" fmla="*/ 266700 w 822325"/>
              <a:gd name="connsiteY1747" fmla="*/ 323685 h 842963"/>
              <a:gd name="connsiteX1748" fmla="*/ 265339 w 822325"/>
              <a:gd name="connsiteY1748" fmla="*/ 341313 h 842963"/>
              <a:gd name="connsiteX1749" fmla="*/ 241300 w 822325"/>
              <a:gd name="connsiteY1749" fmla="*/ 321535 h 842963"/>
              <a:gd name="connsiteX1750" fmla="*/ 244021 w 822325"/>
              <a:gd name="connsiteY1750" fmla="*/ 300038 h 842963"/>
              <a:gd name="connsiteX1751" fmla="*/ 731802 w 822325"/>
              <a:gd name="connsiteY1751" fmla="*/ 296863 h 842963"/>
              <a:gd name="connsiteX1752" fmla="*/ 739776 w 822325"/>
              <a:gd name="connsiteY1752" fmla="*/ 333505 h 842963"/>
              <a:gd name="connsiteX1753" fmla="*/ 709558 w 822325"/>
              <a:gd name="connsiteY1753" fmla="*/ 338138 h 842963"/>
              <a:gd name="connsiteX1754" fmla="*/ 703263 w 822325"/>
              <a:gd name="connsiteY1754" fmla="*/ 302759 h 842963"/>
              <a:gd name="connsiteX1755" fmla="*/ 731802 w 822325"/>
              <a:gd name="connsiteY1755" fmla="*/ 296863 h 842963"/>
              <a:gd name="connsiteX1756" fmla="*/ 90524 w 822325"/>
              <a:gd name="connsiteY1756" fmla="*/ 296863 h 842963"/>
              <a:gd name="connsiteX1757" fmla="*/ 119063 w 822325"/>
              <a:gd name="connsiteY1757" fmla="*/ 302759 h 842963"/>
              <a:gd name="connsiteX1758" fmla="*/ 112768 w 822325"/>
              <a:gd name="connsiteY1758" fmla="*/ 338138 h 842963"/>
              <a:gd name="connsiteX1759" fmla="*/ 82550 w 822325"/>
              <a:gd name="connsiteY1759" fmla="*/ 333505 h 842963"/>
              <a:gd name="connsiteX1760" fmla="*/ 90524 w 822325"/>
              <a:gd name="connsiteY1760" fmla="*/ 296863 h 842963"/>
              <a:gd name="connsiteX1761" fmla="*/ 476184 w 822325"/>
              <a:gd name="connsiteY1761" fmla="*/ 295275 h 842963"/>
              <a:gd name="connsiteX1762" fmla="*/ 487363 w 822325"/>
              <a:gd name="connsiteY1762" fmla="*/ 296135 h 842963"/>
              <a:gd name="connsiteX1763" fmla="*/ 452537 w 822325"/>
              <a:gd name="connsiteY1763" fmla="*/ 315913 h 842963"/>
              <a:gd name="connsiteX1764" fmla="*/ 446088 w 822325"/>
              <a:gd name="connsiteY1764" fmla="*/ 315913 h 842963"/>
              <a:gd name="connsiteX1765" fmla="*/ 476184 w 822325"/>
              <a:gd name="connsiteY1765" fmla="*/ 295275 h 842963"/>
              <a:gd name="connsiteX1766" fmla="*/ 463589 w 822325"/>
              <a:gd name="connsiteY1766" fmla="*/ 295275 h 842963"/>
              <a:gd name="connsiteX1767" fmla="*/ 474663 w 822325"/>
              <a:gd name="connsiteY1767" fmla="*/ 296100 h 842963"/>
              <a:gd name="connsiteX1768" fmla="*/ 445701 w 822325"/>
              <a:gd name="connsiteY1768" fmla="*/ 315913 h 842963"/>
              <a:gd name="connsiteX1769" fmla="*/ 439738 w 822325"/>
              <a:gd name="connsiteY1769" fmla="*/ 315913 h 842963"/>
              <a:gd name="connsiteX1770" fmla="*/ 463589 w 822325"/>
              <a:gd name="connsiteY1770" fmla="*/ 295275 h 842963"/>
              <a:gd name="connsiteX1771" fmla="*/ 346452 w 822325"/>
              <a:gd name="connsiteY1771" fmla="*/ 295275 h 842963"/>
              <a:gd name="connsiteX1772" fmla="*/ 357246 w 822325"/>
              <a:gd name="connsiteY1772" fmla="*/ 302753 h 842963"/>
              <a:gd name="connsiteX1773" fmla="*/ 347663 w 822325"/>
              <a:gd name="connsiteY1773" fmla="*/ 296100 h 842963"/>
              <a:gd name="connsiteX1774" fmla="*/ 358737 w 822325"/>
              <a:gd name="connsiteY1774" fmla="*/ 295275 h 842963"/>
              <a:gd name="connsiteX1775" fmla="*/ 382588 w 822325"/>
              <a:gd name="connsiteY1775" fmla="*/ 315913 h 842963"/>
              <a:gd name="connsiteX1776" fmla="*/ 376238 w 822325"/>
              <a:gd name="connsiteY1776" fmla="*/ 315913 h 842963"/>
              <a:gd name="connsiteX1777" fmla="*/ 376199 w 822325"/>
              <a:gd name="connsiteY1777" fmla="*/ 315913 h 842963"/>
              <a:gd name="connsiteX1778" fmla="*/ 369855 w 822325"/>
              <a:gd name="connsiteY1778" fmla="*/ 315913 h 842963"/>
              <a:gd name="connsiteX1779" fmla="*/ 334963 w 822325"/>
              <a:gd name="connsiteY1779" fmla="*/ 296135 h 842963"/>
              <a:gd name="connsiteX1780" fmla="*/ 346452 w 822325"/>
              <a:gd name="connsiteY1780" fmla="*/ 295275 h 842963"/>
              <a:gd name="connsiteX1781" fmla="*/ 437574 w 822325"/>
              <a:gd name="connsiteY1781" fmla="*/ 293688 h 842963"/>
              <a:gd name="connsiteX1782" fmla="*/ 449264 w 822325"/>
              <a:gd name="connsiteY1782" fmla="*/ 294124 h 842963"/>
              <a:gd name="connsiteX1783" fmla="*/ 436841 w 822325"/>
              <a:gd name="connsiteY1783" fmla="*/ 309754 h 842963"/>
              <a:gd name="connsiteX1784" fmla="*/ 449987 w 822325"/>
              <a:gd name="connsiteY1784" fmla="*/ 293688 h 842963"/>
              <a:gd name="connsiteX1785" fmla="*/ 461964 w 822325"/>
              <a:gd name="connsiteY1785" fmla="*/ 294132 h 842963"/>
              <a:gd name="connsiteX1786" fmla="*/ 438011 w 822325"/>
              <a:gd name="connsiteY1786" fmla="*/ 315913 h 842963"/>
              <a:gd name="connsiteX1787" fmla="*/ 431945 w 822325"/>
              <a:gd name="connsiteY1787" fmla="*/ 315913 h 842963"/>
              <a:gd name="connsiteX1788" fmla="*/ 431801 w 822325"/>
              <a:gd name="connsiteY1788" fmla="*/ 315913 h 842963"/>
              <a:gd name="connsiteX1789" fmla="*/ 425451 w 822325"/>
              <a:gd name="connsiteY1789" fmla="*/ 315913 h 842963"/>
              <a:gd name="connsiteX1790" fmla="*/ 437574 w 822325"/>
              <a:gd name="connsiteY1790" fmla="*/ 293688 h 842963"/>
              <a:gd name="connsiteX1791" fmla="*/ 424018 w 822325"/>
              <a:gd name="connsiteY1791" fmla="*/ 293688 h 842963"/>
              <a:gd name="connsiteX1792" fmla="*/ 436563 w 822325"/>
              <a:gd name="connsiteY1792" fmla="*/ 294115 h 842963"/>
              <a:gd name="connsiteX1793" fmla="*/ 424018 w 822325"/>
              <a:gd name="connsiteY1793" fmla="*/ 315913 h 842963"/>
              <a:gd name="connsiteX1794" fmla="*/ 417513 w 822325"/>
              <a:gd name="connsiteY1794" fmla="*/ 315913 h 842963"/>
              <a:gd name="connsiteX1795" fmla="*/ 424018 w 822325"/>
              <a:gd name="connsiteY1795" fmla="*/ 293688 h 842963"/>
              <a:gd name="connsiteX1796" fmla="*/ 411163 w 822325"/>
              <a:gd name="connsiteY1796" fmla="*/ 293688 h 842963"/>
              <a:gd name="connsiteX1797" fmla="*/ 422276 w 822325"/>
              <a:gd name="connsiteY1797" fmla="*/ 293688 h 842963"/>
              <a:gd name="connsiteX1798" fmla="*/ 416925 w 822325"/>
              <a:gd name="connsiteY1798" fmla="*/ 315913 h 842963"/>
              <a:gd name="connsiteX1799" fmla="*/ 411163 w 822325"/>
              <a:gd name="connsiteY1799" fmla="*/ 315913 h 842963"/>
              <a:gd name="connsiteX1800" fmla="*/ 411163 w 822325"/>
              <a:gd name="connsiteY1800" fmla="*/ 293688 h 842963"/>
              <a:gd name="connsiteX1801" fmla="*/ 398463 w 822325"/>
              <a:gd name="connsiteY1801" fmla="*/ 293688 h 842963"/>
              <a:gd name="connsiteX1802" fmla="*/ 410709 w 822325"/>
              <a:gd name="connsiteY1802" fmla="*/ 293688 h 842963"/>
              <a:gd name="connsiteX1803" fmla="*/ 411163 w 822325"/>
              <a:gd name="connsiteY1803" fmla="*/ 315913 h 842963"/>
              <a:gd name="connsiteX1804" fmla="*/ 404359 w 822325"/>
              <a:gd name="connsiteY1804" fmla="*/ 315913 h 842963"/>
              <a:gd name="connsiteX1805" fmla="*/ 398463 w 822325"/>
              <a:gd name="connsiteY1805" fmla="*/ 293688 h 842963"/>
              <a:gd name="connsiteX1806" fmla="*/ 397263 w 822325"/>
              <a:gd name="connsiteY1806" fmla="*/ 293688 h 842963"/>
              <a:gd name="connsiteX1807" fmla="*/ 403226 w 822325"/>
              <a:gd name="connsiteY1807" fmla="*/ 315913 h 842963"/>
              <a:gd name="connsiteX1808" fmla="*/ 397263 w 822325"/>
              <a:gd name="connsiteY1808" fmla="*/ 315913 h 842963"/>
              <a:gd name="connsiteX1809" fmla="*/ 385763 w 822325"/>
              <a:gd name="connsiteY1809" fmla="*/ 294115 h 842963"/>
              <a:gd name="connsiteX1810" fmla="*/ 397263 w 822325"/>
              <a:gd name="connsiteY1810" fmla="*/ 293688 h 842963"/>
              <a:gd name="connsiteX1811" fmla="*/ 384320 w 822325"/>
              <a:gd name="connsiteY1811" fmla="*/ 293688 h 842963"/>
              <a:gd name="connsiteX1812" fmla="*/ 396876 w 822325"/>
              <a:gd name="connsiteY1812" fmla="*/ 315913 h 842963"/>
              <a:gd name="connsiteX1813" fmla="*/ 390381 w 822325"/>
              <a:gd name="connsiteY1813" fmla="*/ 315913 h 842963"/>
              <a:gd name="connsiteX1814" fmla="*/ 373063 w 822325"/>
              <a:gd name="connsiteY1814" fmla="*/ 294124 h 842963"/>
              <a:gd name="connsiteX1815" fmla="*/ 384320 w 822325"/>
              <a:gd name="connsiteY1815" fmla="*/ 293688 h 842963"/>
              <a:gd name="connsiteX1816" fmla="*/ 371289 w 822325"/>
              <a:gd name="connsiteY1816" fmla="*/ 293688 h 842963"/>
              <a:gd name="connsiteX1817" fmla="*/ 388938 w 822325"/>
              <a:gd name="connsiteY1817" fmla="*/ 315913 h 842963"/>
              <a:gd name="connsiteX1818" fmla="*/ 383055 w 822325"/>
              <a:gd name="connsiteY1818" fmla="*/ 315913 h 842963"/>
              <a:gd name="connsiteX1819" fmla="*/ 360363 w 822325"/>
              <a:gd name="connsiteY1819" fmla="*/ 294132 h 842963"/>
              <a:gd name="connsiteX1820" fmla="*/ 371289 w 822325"/>
              <a:gd name="connsiteY1820" fmla="*/ 293688 h 842963"/>
              <a:gd name="connsiteX1821" fmla="*/ 57440 w 822325"/>
              <a:gd name="connsiteY1821" fmla="*/ 292101 h 842963"/>
              <a:gd name="connsiteX1822" fmla="*/ 87313 w 822325"/>
              <a:gd name="connsiteY1822" fmla="*/ 296270 h 842963"/>
              <a:gd name="connsiteX1823" fmla="*/ 79205 w 822325"/>
              <a:gd name="connsiteY1823" fmla="*/ 333376 h 842963"/>
              <a:gd name="connsiteX1824" fmla="*/ 47625 w 822325"/>
              <a:gd name="connsiteY1824" fmla="*/ 330040 h 842963"/>
              <a:gd name="connsiteX1825" fmla="*/ 57440 w 822325"/>
              <a:gd name="connsiteY1825" fmla="*/ 292101 h 842963"/>
              <a:gd name="connsiteX1826" fmla="*/ 764990 w 822325"/>
              <a:gd name="connsiteY1826" fmla="*/ 292100 h 842963"/>
              <a:gd name="connsiteX1827" fmla="*/ 774701 w 822325"/>
              <a:gd name="connsiteY1827" fmla="*/ 330039 h 842963"/>
              <a:gd name="connsiteX1828" fmla="*/ 743035 w 822325"/>
              <a:gd name="connsiteY1828" fmla="*/ 333375 h 842963"/>
              <a:gd name="connsiteX1829" fmla="*/ 735013 w 822325"/>
              <a:gd name="connsiteY1829" fmla="*/ 296686 h 842963"/>
              <a:gd name="connsiteX1830" fmla="*/ 764990 w 822325"/>
              <a:gd name="connsiteY1830" fmla="*/ 292100 h 842963"/>
              <a:gd name="connsiteX1831" fmla="*/ 189029 w 822325"/>
              <a:gd name="connsiteY1831" fmla="*/ 288926 h 842963"/>
              <a:gd name="connsiteX1832" fmla="*/ 214313 w 822325"/>
              <a:gd name="connsiteY1832" fmla="*/ 303544 h 842963"/>
              <a:gd name="connsiteX1833" fmla="*/ 210764 w 822325"/>
              <a:gd name="connsiteY1833" fmla="*/ 330201 h 842963"/>
              <a:gd name="connsiteX1834" fmla="*/ 184150 w 822325"/>
              <a:gd name="connsiteY1834" fmla="*/ 318592 h 842963"/>
              <a:gd name="connsiteX1835" fmla="*/ 189029 w 822325"/>
              <a:gd name="connsiteY1835" fmla="*/ 288926 h 842963"/>
              <a:gd name="connsiteX1836" fmla="*/ 633297 w 822325"/>
              <a:gd name="connsiteY1836" fmla="*/ 288925 h 842963"/>
              <a:gd name="connsiteX1837" fmla="*/ 638176 w 822325"/>
              <a:gd name="connsiteY1837" fmla="*/ 318591 h 842963"/>
              <a:gd name="connsiteX1838" fmla="*/ 611562 w 822325"/>
              <a:gd name="connsiteY1838" fmla="*/ 330200 h 842963"/>
              <a:gd name="connsiteX1839" fmla="*/ 608013 w 822325"/>
              <a:gd name="connsiteY1839" fmla="*/ 303543 h 842963"/>
              <a:gd name="connsiteX1840" fmla="*/ 633297 w 822325"/>
              <a:gd name="connsiteY1840" fmla="*/ 288925 h 842963"/>
              <a:gd name="connsiteX1841" fmla="*/ 799330 w 822325"/>
              <a:gd name="connsiteY1841" fmla="*/ 287338 h 842963"/>
              <a:gd name="connsiteX1842" fmla="*/ 811213 w 822325"/>
              <a:gd name="connsiteY1842" fmla="*/ 328036 h 842963"/>
              <a:gd name="connsiteX1843" fmla="*/ 778111 w 822325"/>
              <a:gd name="connsiteY1843" fmla="*/ 330201 h 842963"/>
              <a:gd name="connsiteX1844" fmla="*/ 768350 w 822325"/>
              <a:gd name="connsiteY1844" fmla="*/ 290368 h 842963"/>
              <a:gd name="connsiteX1845" fmla="*/ 799330 w 822325"/>
              <a:gd name="connsiteY1845" fmla="*/ 287338 h 842963"/>
              <a:gd name="connsiteX1846" fmla="*/ 22996 w 822325"/>
              <a:gd name="connsiteY1846" fmla="*/ 287338 h 842963"/>
              <a:gd name="connsiteX1847" fmla="*/ 53976 w 822325"/>
              <a:gd name="connsiteY1847" fmla="*/ 290368 h 842963"/>
              <a:gd name="connsiteX1848" fmla="*/ 44215 w 822325"/>
              <a:gd name="connsiteY1848" fmla="*/ 330201 h 842963"/>
              <a:gd name="connsiteX1849" fmla="*/ 11113 w 822325"/>
              <a:gd name="connsiteY1849" fmla="*/ 328036 h 842963"/>
              <a:gd name="connsiteX1850" fmla="*/ 22996 w 822325"/>
              <a:gd name="connsiteY1850" fmla="*/ 287338 h 842963"/>
              <a:gd name="connsiteX1851" fmla="*/ 220253 w 822325"/>
              <a:gd name="connsiteY1851" fmla="*/ 276226 h 842963"/>
              <a:gd name="connsiteX1852" fmla="*/ 242888 w 822325"/>
              <a:gd name="connsiteY1852" fmla="*/ 297445 h 842963"/>
              <a:gd name="connsiteX1853" fmla="*/ 239841 w 822325"/>
              <a:gd name="connsiteY1853" fmla="*/ 319089 h 842963"/>
              <a:gd name="connsiteX1854" fmla="*/ 215900 w 822325"/>
              <a:gd name="connsiteY1854" fmla="*/ 302113 h 842963"/>
              <a:gd name="connsiteX1855" fmla="*/ 220253 w 822325"/>
              <a:gd name="connsiteY1855" fmla="*/ 276226 h 842963"/>
              <a:gd name="connsiteX1856" fmla="*/ 600674 w 822325"/>
              <a:gd name="connsiteY1856" fmla="*/ 276225 h 842963"/>
              <a:gd name="connsiteX1857" fmla="*/ 604838 w 822325"/>
              <a:gd name="connsiteY1857" fmla="*/ 302808 h 842963"/>
              <a:gd name="connsiteX1858" fmla="*/ 582353 w 822325"/>
              <a:gd name="connsiteY1858" fmla="*/ 320675 h 842963"/>
              <a:gd name="connsiteX1859" fmla="*/ 579438 w 822325"/>
              <a:gd name="connsiteY1859" fmla="*/ 298014 h 842963"/>
              <a:gd name="connsiteX1860" fmla="*/ 600674 w 822325"/>
              <a:gd name="connsiteY1860" fmla="*/ 276225 h 842963"/>
              <a:gd name="connsiteX1861" fmla="*/ 660314 w 822325"/>
              <a:gd name="connsiteY1861" fmla="*/ 274638 h 842963"/>
              <a:gd name="connsiteX1862" fmla="*/ 666750 w 822325"/>
              <a:gd name="connsiteY1862" fmla="*/ 307642 h 842963"/>
              <a:gd name="connsiteX1863" fmla="*/ 640149 w 822325"/>
              <a:gd name="connsiteY1863" fmla="*/ 317501 h 842963"/>
              <a:gd name="connsiteX1864" fmla="*/ 635000 w 822325"/>
              <a:gd name="connsiteY1864" fmla="*/ 287497 h 842963"/>
              <a:gd name="connsiteX1865" fmla="*/ 660314 w 822325"/>
              <a:gd name="connsiteY1865" fmla="*/ 274638 h 842963"/>
              <a:gd name="connsiteX1866" fmla="*/ 573382 w 822325"/>
              <a:gd name="connsiteY1866" fmla="*/ 274638 h 842963"/>
              <a:gd name="connsiteX1867" fmla="*/ 576263 w 822325"/>
              <a:gd name="connsiteY1867" fmla="*/ 296378 h 842963"/>
              <a:gd name="connsiteX1868" fmla="*/ 556096 w 822325"/>
              <a:gd name="connsiteY1868" fmla="*/ 320676 h 842963"/>
              <a:gd name="connsiteX1869" fmla="*/ 554038 w 822325"/>
              <a:gd name="connsiteY1869" fmla="*/ 303198 h 842963"/>
              <a:gd name="connsiteX1870" fmla="*/ 573382 w 822325"/>
              <a:gd name="connsiteY1870" fmla="*/ 274638 h 842963"/>
              <a:gd name="connsiteX1871" fmla="*/ 247939 w 822325"/>
              <a:gd name="connsiteY1871" fmla="*/ 274638 h 842963"/>
              <a:gd name="connsiteX1872" fmla="*/ 268288 w 822325"/>
              <a:gd name="connsiteY1872" fmla="*/ 303198 h 842963"/>
              <a:gd name="connsiteX1873" fmla="*/ 266123 w 822325"/>
              <a:gd name="connsiteY1873" fmla="*/ 320676 h 842963"/>
              <a:gd name="connsiteX1874" fmla="*/ 244475 w 822325"/>
              <a:gd name="connsiteY1874" fmla="*/ 296378 h 842963"/>
              <a:gd name="connsiteX1875" fmla="*/ 247939 w 822325"/>
              <a:gd name="connsiteY1875" fmla="*/ 274638 h 842963"/>
              <a:gd name="connsiteX1876" fmla="*/ 162011 w 822325"/>
              <a:gd name="connsiteY1876" fmla="*/ 274638 h 842963"/>
              <a:gd name="connsiteX1877" fmla="*/ 187325 w 822325"/>
              <a:gd name="connsiteY1877" fmla="*/ 287497 h 842963"/>
              <a:gd name="connsiteX1878" fmla="*/ 182176 w 822325"/>
              <a:gd name="connsiteY1878" fmla="*/ 317501 h 842963"/>
              <a:gd name="connsiteX1879" fmla="*/ 155575 w 822325"/>
              <a:gd name="connsiteY1879" fmla="*/ 307642 h 842963"/>
              <a:gd name="connsiteX1880" fmla="*/ 162011 w 822325"/>
              <a:gd name="connsiteY1880" fmla="*/ 274638 h 842963"/>
              <a:gd name="connsiteX1881" fmla="*/ 505900 w 822325"/>
              <a:gd name="connsiteY1881" fmla="*/ 271463 h 842963"/>
              <a:gd name="connsiteX1882" fmla="*/ 522289 w 822325"/>
              <a:gd name="connsiteY1882" fmla="*/ 273206 h 842963"/>
              <a:gd name="connsiteX1883" fmla="*/ 491192 w 822325"/>
              <a:gd name="connsiteY1883" fmla="*/ 293688 h 842963"/>
              <a:gd name="connsiteX1884" fmla="*/ 479426 w 822325"/>
              <a:gd name="connsiteY1884" fmla="*/ 292816 h 842963"/>
              <a:gd name="connsiteX1885" fmla="*/ 505900 w 822325"/>
              <a:gd name="connsiteY1885" fmla="*/ 271463 h 842963"/>
              <a:gd name="connsiteX1886" fmla="*/ 316427 w 822325"/>
              <a:gd name="connsiteY1886" fmla="*/ 271463 h 842963"/>
              <a:gd name="connsiteX1887" fmla="*/ 342901 w 822325"/>
              <a:gd name="connsiteY1887" fmla="*/ 292816 h 842963"/>
              <a:gd name="connsiteX1888" fmla="*/ 331135 w 822325"/>
              <a:gd name="connsiteY1888" fmla="*/ 293688 h 842963"/>
              <a:gd name="connsiteX1889" fmla="*/ 300038 w 822325"/>
              <a:gd name="connsiteY1889" fmla="*/ 273206 h 842963"/>
              <a:gd name="connsiteX1890" fmla="*/ 316427 w 822325"/>
              <a:gd name="connsiteY1890" fmla="*/ 271463 h 842963"/>
              <a:gd name="connsiteX1891" fmla="*/ 486728 w 822325"/>
              <a:gd name="connsiteY1891" fmla="*/ 269875 h 842963"/>
              <a:gd name="connsiteX1892" fmla="*/ 503238 w 822325"/>
              <a:gd name="connsiteY1892" fmla="*/ 271672 h 842963"/>
              <a:gd name="connsiteX1893" fmla="*/ 476991 w 822325"/>
              <a:gd name="connsiteY1893" fmla="*/ 293688 h 842963"/>
              <a:gd name="connsiteX1894" fmla="*/ 465138 w 822325"/>
              <a:gd name="connsiteY1894" fmla="*/ 292789 h 842963"/>
              <a:gd name="connsiteX1895" fmla="*/ 486728 w 822325"/>
              <a:gd name="connsiteY1895" fmla="*/ 269875 h 842963"/>
              <a:gd name="connsiteX1896" fmla="*/ 468107 w 822325"/>
              <a:gd name="connsiteY1896" fmla="*/ 269875 h 842963"/>
              <a:gd name="connsiteX1897" fmla="*/ 484188 w 822325"/>
              <a:gd name="connsiteY1897" fmla="*/ 271109 h 842963"/>
              <a:gd name="connsiteX1898" fmla="*/ 463983 w 822325"/>
              <a:gd name="connsiteY1898" fmla="*/ 292100 h 842963"/>
              <a:gd name="connsiteX1899" fmla="*/ 452438 w 822325"/>
              <a:gd name="connsiteY1899" fmla="*/ 291688 h 842963"/>
              <a:gd name="connsiteX1900" fmla="*/ 468107 w 822325"/>
              <a:gd name="connsiteY1900" fmla="*/ 269875 h 842963"/>
              <a:gd name="connsiteX1901" fmla="*/ 335783 w 822325"/>
              <a:gd name="connsiteY1901" fmla="*/ 269875 h 842963"/>
              <a:gd name="connsiteX1902" fmla="*/ 336912 w 822325"/>
              <a:gd name="connsiteY1902" fmla="*/ 271083 h 842963"/>
              <a:gd name="connsiteX1903" fmla="*/ 353436 w 822325"/>
              <a:gd name="connsiteY1903" fmla="*/ 269875 h 842963"/>
              <a:gd name="connsiteX1904" fmla="*/ 369889 w 822325"/>
              <a:gd name="connsiteY1904" fmla="*/ 291688 h 842963"/>
              <a:gd name="connsiteX1905" fmla="*/ 357766 w 822325"/>
              <a:gd name="connsiteY1905" fmla="*/ 292100 h 842963"/>
              <a:gd name="connsiteX1906" fmla="*/ 341640 w 822325"/>
              <a:gd name="connsiteY1906" fmla="*/ 276144 h 842963"/>
              <a:gd name="connsiteX1907" fmla="*/ 357188 w 822325"/>
              <a:gd name="connsiteY1907" fmla="*/ 292789 h 842963"/>
              <a:gd name="connsiteX1908" fmla="*/ 345629 w 822325"/>
              <a:gd name="connsiteY1908" fmla="*/ 293688 h 842963"/>
              <a:gd name="connsiteX1909" fmla="*/ 319088 w 822325"/>
              <a:gd name="connsiteY1909" fmla="*/ 271672 h 842963"/>
              <a:gd name="connsiteX1910" fmla="*/ 335783 w 822325"/>
              <a:gd name="connsiteY1910" fmla="*/ 269875 h 842963"/>
              <a:gd name="connsiteX1911" fmla="*/ 448693 w 822325"/>
              <a:gd name="connsiteY1911" fmla="*/ 268288 h 842963"/>
              <a:gd name="connsiteX1912" fmla="*/ 465139 w 822325"/>
              <a:gd name="connsiteY1912" fmla="*/ 269154 h 842963"/>
              <a:gd name="connsiteX1913" fmla="*/ 449536 w 822325"/>
              <a:gd name="connsiteY1913" fmla="*/ 292101 h 842963"/>
              <a:gd name="connsiteX1914" fmla="*/ 438151 w 822325"/>
              <a:gd name="connsiteY1914" fmla="*/ 291668 h 842963"/>
              <a:gd name="connsiteX1915" fmla="*/ 448693 w 822325"/>
              <a:gd name="connsiteY1915" fmla="*/ 268288 h 842963"/>
              <a:gd name="connsiteX1916" fmla="*/ 431007 w 822325"/>
              <a:gd name="connsiteY1916" fmla="*/ 268288 h 842963"/>
              <a:gd name="connsiteX1917" fmla="*/ 447676 w 822325"/>
              <a:gd name="connsiteY1917" fmla="*/ 268713 h 842963"/>
              <a:gd name="connsiteX1918" fmla="*/ 436991 w 822325"/>
              <a:gd name="connsiteY1918" fmla="*/ 292101 h 842963"/>
              <a:gd name="connsiteX1919" fmla="*/ 425451 w 822325"/>
              <a:gd name="connsiteY1919" fmla="*/ 291676 h 842963"/>
              <a:gd name="connsiteX1920" fmla="*/ 431007 w 822325"/>
              <a:gd name="connsiteY1920" fmla="*/ 268288 h 842963"/>
              <a:gd name="connsiteX1921" fmla="*/ 411599 w 822325"/>
              <a:gd name="connsiteY1921" fmla="*/ 268288 h 842963"/>
              <a:gd name="connsiteX1922" fmla="*/ 428626 w 822325"/>
              <a:gd name="connsiteY1922" fmla="*/ 268288 h 842963"/>
              <a:gd name="connsiteX1923" fmla="*/ 423387 w 822325"/>
              <a:gd name="connsiteY1923" fmla="*/ 290513 h 842963"/>
              <a:gd name="connsiteX1924" fmla="*/ 411163 w 822325"/>
              <a:gd name="connsiteY1924" fmla="*/ 290513 h 842963"/>
              <a:gd name="connsiteX1925" fmla="*/ 411599 w 822325"/>
              <a:gd name="connsiteY1925" fmla="*/ 268288 h 842963"/>
              <a:gd name="connsiteX1926" fmla="*/ 393701 w 822325"/>
              <a:gd name="connsiteY1926" fmla="*/ 268288 h 842963"/>
              <a:gd name="connsiteX1927" fmla="*/ 409179 w 822325"/>
              <a:gd name="connsiteY1927" fmla="*/ 268288 h 842963"/>
              <a:gd name="connsiteX1928" fmla="*/ 409576 w 822325"/>
              <a:gd name="connsiteY1928" fmla="*/ 290513 h 842963"/>
              <a:gd name="connsiteX1929" fmla="*/ 398463 w 822325"/>
              <a:gd name="connsiteY1929" fmla="*/ 290513 h 842963"/>
              <a:gd name="connsiteX1930" fmla="*/ 393701 w 822325"/>
              <a:gd name="connsiteY1930" fmla="*/ 268288 h 842963"/>
              <a:gd name="connsiteX1931" fmla="*/ 391320 w 822325"/>
              <a:gd name="connsiteY1931" fmla="*/ 268288 h 842963"/>
              <a:gd name="connsiteX1932" fmla="*/ 396876 w 822325"/>
              <a:gd name="connsiteY1932" fmla="*/ 291676 h 842963"/>
              <a:gd name="connsiteX1933" fmla="*/ 385336 w 822325"/>
              <a:gd name="connsiteY1933" fmla="*/ 292101 h 842963"/>
              <a:gd name="connsiteX1934" fmla="*/ 374651 w 822325"/>
              <a:gd name="connsiteY1934" fmla="*/ 269138 h 842963"/>
              <a:gd name="connsiteX1935" fmla="*/ 391320 w 822325"/>
              <a:gd name="connsiteY1935" fmla="*/ 268288 h 842963"/>
              <a:gd name="connsiteX1936" fmla="*/ 372567 w 822325"/>
              <a:gd name="connsiteY1936" fmla="*/ 268288 h 842963"/>
              <a:gd name="connsiteX1937" fmla="*/ 384176 w 822325"/>
              <a:gd name="connsiteY1937" fmla="*/ 291668 h 842963"/>
              <a:gd name="connsiteX1938" fmla="*/ 371674 w 822325"/>
              <a:gd name="connsiteY1938" fmla="*/ 292101 h 842963"/>
              <a:gd name="connsiteX1939" fmla="*/ 355601 w 822325"/>
              <a:gd name="connsiteY1939" fmla="*/ 269154 h 842963"/>
              <a:gd name="connsiteX1940" fmla="*/ 372567 w 822325"/>
              <a:gd name="connsiteY1940" fmla="*/ 268288 h 842963"/>
              <a:gd name="connsiteX1941" fmla="*/ 134036 w 822325"/>
              <a:gd name="connsiteY1941" fmla="*/ 263526 h 842963"/>
              <a:gd name="connsiteX1942" fmla="*/ 160338 w 822325"/>
              <a:gd name="connsiteY1942" fmla="*/ 274420 h 842963"/>
              <a:gd name="connsiteX1943" fmla="*/ 153439 w 822325"/>
              <a:gd name="connsiteY1943" fmla="*/ 307976 h 842963"/>
              <a:gd name="connsiteX1944" fmla="*/ 125413 w 822325"/>
              <a:gd name="connsiteY1944" fmla="*/ 299696 h 842963"/>
              <a:gd name="connsiteX1945" fmla="*/ 134036 w 822325"/>
              <a:gd name="connsiteY1945" fmla="*/ 263526 h 842963"/>
              <a:gd name="connsiteX1946" fmla="*/ 688290 w 822325"/>
              <a:gd name="connsiteY1946" fmla="*/ 263525 h 842963"/>
              <a:gd name="connsiteX1947" fmla="*/ 696913 w 822325"/>
              <a:gd name="connsiteY1947" fmla="*/ 299695 h 842963"/>
              <a:gd name="connsiteX1948" fmla="*/ 668887 w 822325"/>
              <a:gd name="connsiteY1948" fmla="*/ 307975 h 842963"/>
              <a:gd name="connsiteX1949" fmla="*/ 661988 w 822325"/>
              <a:gd name="connsiteY1949" fmla="*/ 274419 h 842963"/>
              <a:gd name="connsiteX1950" fmla="*/ 688290 w 822325"/>
              <a:gd name="connsiteY1950" fmla="*/ 263525 h 842963"/>
              <a:gd name="connsiteX1951" fmla="*/ 625428 w 822325"/>
              <a:gd name="connsiteY1951" fmla="*/ 255588 h 842963"/>
              <a:gd name="connsiteX1952" fmla="*/ 631825 w 822325"/>
              <a:gd name="connsiteY1952" fmla="*/ 285079 h 842963"/>
              <a:gd name="connsiteX1953" fmla="*/ 607942 w 822325"/>
              <a:gd name="connsiteY1953" fmla="*/ 300038 h 842963"/>
              <a:gd name="connsiteX1954" fmla="*/ 603250 w 822325"/>
              <a:gd name="connsiteY1954" fmla="*/ 273966 h 842963"/>
              <a:gd name="connsiteX1955" fmla="*/ 625428 w 822325"/>
              <a:gd name="connsiteY1955" fmla="*/ 255588 h 842963"/>
              <a:gd name="connsiteX1956" fmla="*/ 196897 w 822325"/>
              <a:gd name="connsiteY1956" fmla="*/ 255588 h 842963"/>
              <a:gd name="connsiteX1957" fmla="*/ 219075 w 822325"/>
              <a:gd name="connsiteY1957" fmla="*/ 273966 h 842963"/>
              <a:gd name="connsiteX1958" fmla="*/ 214384 w 822325"/>
              <a:gd name="connsiteY1958" fmla="*/ 300038 h 842963"/>
              <a:gd name="connsiteX1959" fmla="*/ 190500 w 822325"/>
              <a:gd name="connsiteY1959" fmla="*/ 285079 h 842963"/>
              <a:gd name="connsiteX1960" fmla="*/ 196897 w 822325"/>
              <a:gd name="connsiteY1960" fmla="*/ 255588 h 842963"/>
              <a:gd name="connsiteX1961" fmla="*/ 102863 w 822325"/>
              <a:gd name="connsiteY1961" fmla="*/ 254001 h 842963"/>
              <a:gd name="connsiteX1962" fmla="*/ 128588 w 822325"/>
              <a:gd name="connsiteY1962" fmla="*/ 262632 h 842963"/>
              <a:gd name="connsiteX1963" fmla="*/ 119875 w 822325"/>
              <a:gd name="connsiteY1963" fmla="*/ 298451 h 842963"/>
              <a:gd name="connsiteX1964" fmla="*/ 92075 w 822325"/>
              <a:gd name="connsiteY1964" fmla="*/ 291977 h 842963"/>
              <a:gd name="connsiteX1965" fmla="*/ 102863 w 822325"/>
              <a:gd name="connsiteY1965" fmla="*/ 254001 h 842963"/>
              <a:gd name="connsiteX1966" fmla="*/ 718993 w 822325"/>
              <a:gd name="connsiteY1966" fmla="*/ 254000 h 842963"/>
              <a:gd name="connsiteX1967" fmla="*/ 730250 w 822325"/>
              <a:gd name="connsiteY1967" fmla="*/ 291976 h 842963"/>
              <a:gd name="connsiteX1968" fmla="*/ 701242 w 822325"/>
              <a:gd name="connsiteY1968" fmla="*/ 298450 h 842963"/>
              <a:gd name="connsiteX1969" fmla="*/ 692150 w 822325"/>
              <a:gd name="connsiteY1969" fmla="*/ 262631 h 842963"/>
              <a:gd name="connsiteX1970" fmla="*/ 718993 w 822325"/>
              <a:gd name="connsiteY1970" fmla="*/ 254000 h 842963"/>
              <a:gd name="connsiteX1971" fmla="*/ 225829 w 822325"/>
              <a:gd name="connsiteY1971" fmla="*/ 247651 h 842963"/>
              <a:gd name="connsiteX1972" fmla="*/ 246063 w 822325"/>
              <a:gd name="connsiteY1972" fmla="*/ 272965 h 842963"/>
              <a:gd name="connsiteX1973" fmla="*/ 242619 w 822325"/>
              <a:gd name="connsiteY1973" fmla="*/ 295276 h 842963"/>
              <a:gd name="connsiteX1974" fmla="*/ 220663 w 822325"/>
              <a:gd name="connsiteY1974" fmla="*/ 273394 h 842963"/>
              <a:gd name="connsiteX1975" fmla="*/ 225829 w 822325"/>
              <a:gd name="connsiteY1975" fmla="*/ 247651 h 842963"/>
              <a:gd name="connsiteX1976" fmla="*/ 72354 w 822325"/>
              <a:gd name="connsiteY1976" fmla="*/ 247651 h 842963"/>
              <a:gd name="connsiteX1977" fmla="*/ 100013 w 822325"/>
              <a:gd name="connsiteY1977" fmla="*/ 253893 h 842963"/>
              <a:gd name="connsiteX1978" fmla="*/ 88524 w 822325"/>
              <a:gd name="connsiteY1978" fmla="*/ 290514 h 842963"/>
              <a:gd name="connsiteX1979" fmla="*/ 58738 w 822325"/>
              <a:gd name="connsiteY1979" fmla="*/ 285936 h 842963"/>
              <a:gd name="connsiteX1980" fmla="*/ 72354 w 822325"/>
              <a:gd name="connsiteY1980" fmla="*/ 247651 h 842963"/>
              <a:gd name="connsiteX1981" fmla="*/ 749830 w 822325"/>
              <a:gd name="connsiteY1981" fmla="*/ 247650 h 842963"/>
              <a:gd name="connsiteX1982" fmla="*/ 763588 w 822325"/>
              <a:gd name="connsiteY1982" fmla="*/ 285935 h 842963"/>
              <a:gd name="connsiteX1983" fmla="*/ 733492 w 822325"/>
              <a:gd name="connsiteY1983" fmla="*/ 290513 h 842963"/>
              <a:gd name="connsiteX1984" fmla="*/ 722313 w 822325"/>
              <a:gd name="connsiteY1984" fmla="*/ 253892 h 842963"/>
              <a:gd name="connsiteX1985" fmla="*/ 749830 w 822325"/>
              <a:gd name="connsiteY1985" fmla="*/ 247650 h 842963"/>
              <a:gd name="connsiteX1986" fmla="*/ 594479 w 822325"/>
              <a:gd name="connsiteY1986" fmla="*/ 247650 h 842963"/>
              <a:gd name="connsiteX1987" fmla="*/ 600075 w 822325"/>
              <a:gd name="connsiteY1987" fmla="*/ 273393 h 842963"/>
              <a:gd name="connsiteX1988" fmla="*/ 578119 w 822325"/>
              <a:gd name="connsiteY1988" fmla="*/ 295275 h 842963"/>
              <a:gd name="connsiteX1989" fmla="*/ 574675 w 822325"/>
              <a:gd name="connsiteY1989" fmla="*/ 272964 h 842963"/>
              <a:gd name="connsiteX1990" fmla="*/ 594479 w 822325"/>
              <a:gd name="connsiteY1990" fmla="*/ 247650 h 842963"/>
              <a:gd name="connsiteX1991" fmla="*/ 533910 w 822325"/>
              <a:gd name="connsiteY1991" fmla="*/ 247650 h 842963"/>
              <a:gd name="connsiteX1992" fmla="*/ 555626 w 822325"/>
              <a:gd name="connsiteY1992" fmla="*/ 251113 h 842963"/>
              <a:gd name="connsiteX1993" fmla="*/ 526961 w 822325"/>
              <a:gd name="connsiteY1993" fmla="*/ 271463 h 842963"/>
              <a:gd name="connsiteX1994" fmla="*/ 509588 w 822325"/>
              <a:gd name="connsiteY1994" fmla="*/ 269298 h 842963"/>
              <a:gd name="connsiteX1995" fmla="*/ 533910 w 822325"/>
              <a:gd name="connsiteY1995" fmla="*/ 247650 h 842963"/>
              <a:gd name="connsiteX1996" fmla="*/ 287887 w 822325"/>
              <a:gd name="connsiteY1996" fmla="*/ 247650 h 842963"/>
              <a:gd name="connsiteX1997" fmla="*/ 311151 w 822325"/>
              <a:gd name="connsiteY1997" fmla="*/ 269298 h 842963"/>
              <a:gd name="connsiteX1998" fmla="*/ 294534 w 822325"/>
              <a:gd name="connsiteY1998" fmla="*/ 271463 h 842963"/>
              <a:gd name="connsiteX1999" fmla="*/ 266701 w 822325"/>
              <a:gd name="connsiteY1999" fmla="*/ 251113 h 842963"/>
              <a:gd name="connsiteX2000" fmla="*/ 287887 w 822325"/>
              <a:gd name="connsiteY2000" fmla="*/ 247650 h 842963"/>
              <a:gd name="connsiteX2001" fmla="*/ 510089 w 822325"/>
              <a:gd name="connsiteY2001" fmla="*/ 244475 h 842963"/>
              <a:gd name="connsiteX2002" fmla="*/ 531813 w 822325"/>
              <a:gd name="connsiteY2002" fmla="*/ 247349 h 842963"/>
              <a:gd name="connsiteX2003" fmla="*/ 507917 w 822325"/>
              <a:gd name="connsiteY2003" fmla="*/ 268288 h 842963"/>
              <a:gd name="connsiteX2004" fmla="*/ 490538 w 822325"/>
              <a:gd name="connsiteY2004" fmla="*/ 266645 h 842963"/>
              <a:gd name="connsiteX2005" fmla="*/ 510089 w 822325"/>
              <a:gd name="connsiteY2005" fmla="*/ 244475 h 842963"/>
              <a:gd name="connsiteX2006" fmla="*/ 312440 w 822325"/>
              <a:gd name="connsiteY2006" fmla="*/ 244475 h 842963"/>
              <a:gd name="connsiteX2007" fmla="*/ 331788 w 822325"/>
              <a:gd name="connsiteY2007" fmla="*/ 266645 h 842963"/>
              <a:gd name="connsiteX2008" fmla="*/ 314160 w 822325"/>
              <a:gd name="connsiteY2008" fmla="*/ 268288 h 842963"/>
              <a:gd name="connsiteX2009" fmla="*/ 290513 w 822325"/>
              <a:gd name="connsiteY2009" fmla="*/ 247349 h 842963"/>
              <a:gd name="connsiteX2010" fmla="*/ 312440 w 822325"/>
              <a:gd name="connsiteY2010" fmla="*/ 244475 h 842963"/>
              <a:gd name="connsiteX2011" fmla="*/ 780838 w 822325"/>
              <a:gd name="connsiteY2011" fmla="*/ 242888 h 842963"/>
              <a:gd name="connsiteX2012" fmla="*/ 796925 w 822325"/>
              <a:gd name="connsiteY2012" fmla="*/ 282780 h 842963"/>
              <a:gd name="connsiteX2013" fmla="*/ 766445 w 822325"/>
              <a:gd name="connsiteY2013" fmla="*/ 285751 h 842963"/>
              <a:gd name="connsiteX2014" fmla="*/ 752475 w 822325"/>
              <a:gd name="connsiteY2014" fmla="*/ 246707 h 842963"/>
              <a:gd name="connsiteX2015" fmla="*/ 780838 w 822325"/>
              <a:gd name="connsiteY2015" fmla="*/ 242888 h 842963"/>
              <a:gd name="connsiteX2016" fmla="*/ 40913 w 822325"/>
              <a:gd name="connsiteY2016" fmla="*/ 242888 h 842963"/>
              <a:gd name="connsiteX2017" fmla="*/ 69851 w 822325"/>
              <a:gd name="connsiteY2017" fmla="*/ 246707 h 842963"/>
              <a:gd name="connsiteX2018" fmla="*/ 55820 w 822325"/>
              <a:gd name="connsiteY2018" fmla="*/ 285751 h 842963"/>
              <a:gd name="connsiteX2019" fmla="*/ 23813 w 822325"/>
              <a:gd name="connsiteY2019" fmla="*/ 282780 h 842963"/>
              <a:gd name="connsiteX2020" fmla="*/ 40913 w 822325"/>
              <a:gd name="connsiteY2020" fmla="*/ 242888 h 842963"/>
              <a:gd name="connsiteX2021" fmla="*/ 484680 w 822325"/>
              <a:gd name="connsiteY2021" fmla="*/ 241300 h 842963"/>
              <a:gd name="connsiteX2022" fmla="*/ 506414 w 822325"/>
              <a:gd name="connsiteY2022" fmla="*/ 243489 h 842963"/>
              <a:gd name="connsiteX2023" fmla="*/ 487288 w 822325"/>
              <a:gd name="connsiteY2023" fmla="*/ 266700 h 842963"/>
              <a:gd name="connsiteX2024" fmla="*/ 469901 w 822325"/>
              <a:gd name="connsiteY2024" fmla="*/ 265386 h 842963"/>
              <a:gd name="connsiteX2025" fmla="*/ 484680 w 822325"/>
              <a:gd name="connsiteY2025" fmla="*/ 241300 h 842963"/>
              <a:gd name="connsiteX2026" fmla="*/ 336234 w 822325"/>
              <a:gd name="connsiteY2026" fmla="*/ 241300 h 842963"/>
              <a:gd name="connsiteX2027" fmla="*/ 350839 w 822325"/>
              <a:gd name="connsiteY2027" fmla="*/ 265386 h 842963"/>
              <a:gd name="connsiteX2028" fmla="*/ 333227 w 822325"/>
              <a:gd name="connsiteY2028" fmla="*/ 266700 h 842963"/>
              <a:gd name="connsiteX2029" fmla="*/ 314326 w 822325"/>
              <a:gd name="connsiteY2029" fmla="*/ 243489 h 842963"/>
              <a:gd name="connsiteX2030" fmla="*/ 336234 w 822325"/>
              <a:gd name="connsiteY2030" fmla="*/ 241300 h 842963"/>
              <a:gd name="connsiteX2031" fmla="*/ 460854 w 822325"/>
              <a:gd name="connsiteY2031" fmla="*/ 239713 h 842963"/>
              <a:gd name="connsiteX2032" fmla="*/ 482601 w 822325"/>
              <a:gd name="connsiteY2032" fmla="*/ 241406 h 842963"/>
              <a:gd name="connsiteX2033" fmla="*/ 468683 w 822325"/>
              <a:gd name="connsiteY2033" fmla="*/ 265113 h 842963"/>
              <a:gd name="connsiteX2034" fmla="*/ 450851 w 822325"/>
              <a:gd name="connsiteY2034" fmla="*/ 264266 h 842963"/>
              <a:gd name="connsiteX2035" fmla="*/ 460854 w 822325"/>
              <a:gd name="connsiteY2035" fmla="*/ 239713 h 842963"/>
              <a:gd name="connsiteX2036" fmla="*/ 361608 w 822325"/>
              <a:gd name="connsiteY2036" fmla="*/ 239713 h 842963"/>
              <a:gd name="connsiteX2037" fmla="*/ 371476 w 822325"/>
              <a:gd name="connsiteY2037" fmla="*/ 264266 h 842963"/>
              <a:gd name="connsiteX2038" fmla="*/ 353885 w 822325"/>
              <a:gd name="connsiteY2038" fmla="*/ 265113 h 842963"/>
              <a:gd name="connsiteX2039" fmla="*/ 339726 w 822325"/>
              <a:gd name="connsiteY2039" fmla="*/ 241406 h 842963"/>
              <a:gd name="connsiteX2040" fmla="*/ 361608 w 822325"/>
              <a:gd name="connsiteY2040" fmla="*/ 239713 h 842963"/>
              <a:gd name="connsiteX2041" fmla="*/ 170506 w 822325"/>
              <a:gd name="connsiteY2041" fmla="*/ 238126 h 842963"/>
              <a:gd name="connsiteX2042" fmla="*/ 193675 w 822325"/>
              <a:gd name="connsiteY2042" fmla="*/ 254045 h 842963"/>
              <a:gd name="connsiteX2043" fmla="*/ 187239 w 822325"/>
              <a:gd name="connsiteY2043" fmla="*/ 284164 h 842963"/>
              <a:gd name="connsiteX2044" fmla="*/ 161925 w 822325"/>
              <a:gd name="connsiteY2044" fmla="*/ 271256 h 842963"/>
              <a:gd name="connsiteX2045" fmla="*/ 170506 w 822325"/>
              <a:gd name="connsiteY2045" fmla="*/ 238126 h 842963"/>
              <a:gd name="connsiteX2046" fmla="*/ 650114 w 822325"/>
              <a:gd name="connsiteY2046" fmla="*/ 238125 h 842963"/>
              <a:gd name="connsiteX2047" fmla="*/ 658813 w 822325"/>
              <a:gd name="connsiteY2047" fmla="*/ 271255 h 842963"/>
              <a:gd name="connsiteX2048" fmla="*/ 633587 w 822325"/>
              <a:gd name="connsiteY2048" fmla="*/ 284163 h 842963"/>
              <a:gd name="connsiteX2049" fmla="*/ 627063 w 822325"/>
              <a:gd name="connsiteY2049" fmla="*/ 254044 h 842963"/>
              <a:gd name="connsiteX2050" fmla="*/ 650114 w 822325"/>
              <a:gd name="connsiteY2050" fmla="*/ 238125 h 842963"/>
              <a:gd name="connsiteX2051" fmla="*/ 437024 w 822325"/>
              <a:gd name="connsiteY2051" fmla="*/ 238125 h 842963"/>
              <a:gd name="connsiteX2052" fmla="*/ 458789 w 822325"/>
              <a:gd name="connsiteY2052" fmla="*/ 238986 h 842963"/>
              <a:gd name="connsiteX2053" fmla="*/ 449212 w 822325"/>
              <a:gd name="connsiteY2053" fmla="*/ 263525 h 842963"/>
              <a:gd name="connsiteX2054" fmla="*/ 431801 w 822325"/>
              <a:gd name="connsiteY2054" fmla="*/ 263094 h 842963"/>
              <a:gd name="connsiteX2055" fmla="*/ 437024 w 822325"/>
              <a:gd name="connsiteY2055" fmla="*/ 238125 h 842963"/>
              <a:gd name="connsiteX2056" fmla="*/ 411599 w 822325"/>
              <a:gd name="connsiteY2056" fmla="*/ 238125 h 842963"/>
              <a:gd name="connsiteX2057" fmla="*/ 433388 w 822325"/>
              <a:gd name="connsiteY2057" fmla="*/ 238555 h 842963"/>
              <a:gd name="connsiteX2058" fmla="*/ 429030 w 822325"/>
              <a:gd name="connsiteY2058" fmla="*/ 263525 h 842963"/>
              <a:gd name="connsiteX2059" fmla="*/ 411163 w 822325"/>
              <a:gd name="connsiteY2059" fmla="*/ 263525 h 842963"/>
              <a:gd name="connsiteX2060" fmla="*/ 411599 w 822325"/>
              <a:gd name="connsiteY2060" fmla="*/ 238125 h 842963"/>
              <a:gd name="connsiteX2061" fmla="*/ 409140 w 822325"/>
              <a:gd name="connsiteY2061" fmla="*/ 238125 h 842963"/>
              <a:gd name="connsiteX2062" fmla="*/ 409576 w 822325"/>
              <a:gd name="connsiteY2062" fmla="*/ 263525 h 842963"/>
              <a:gd name="connsiteX2063" fmla="*/ 391709 w 822325"/>
              <a:gd name="connsiteY2063" fmla="*/ 263525 h 842963"/>
              <a:gd name="connsiteX2064" fmla="*/ 387351 w 822325"/>
              <a:gd name="connsiteY2064" fmla="*/ 238555 h 842963"/>
              <a:gd name="connsiteX2065" fmla="*/ 409140 w 822325"/>
              <a:gd name="connsiteY2065" fmla="*/ 238125 h 842963"/>
              <a:gd name="connsiteX2066" fmla="*/ 385302 w 822325"/>
              <a:gd name="connsiteY2066" fmla="*/ 238125 h 842963"/>
              <a:gd name="connsiteX2067" fmla="*/ 390526 w 822325"/>
              <a:gd name="connsiteY2067" fmla="*/ 264213 h 842963"/>
              <a:gd name="connsiteX2068" fmla="*/ 372679 w 822325"/>
              <a:gd name="connsiteY2068" fmla="*/ 265113 h 842963"/>
              <a:gd name="connsiteX2069" fmla="*/ 363538 w 822325"/>
              <a:gd name="connsiteY2069" fmla="*/ 239024 h 842963"/>
              <a:gd name="connsiteX2070" fmla="*/ 385302 w 822325"/>
              <a:gd name="connsiteY2070" fmla="*/ 238125 h 842963"/>
              <a:gd name="connsiteX2071" fmla="*/ 675746 w 822325"/>
              <a:gd name="connsiteY2071" fmla="*/ 223838 h 842963"/>
              <a:gd name="connsiteX2072" fmla="*/ 687388 w 822325"/>
              <a:gd name="connsiteY2072" fmla="*/ 259219 h 842963"/>
              <a:gd name="connsiteX2073" fmla="*/ 661518 w 822325"/>
              <a:gd name="connsiteY2073" fmla="*/ 269876 h 842963"/>
              <a:gd name="connsiteX2074" fmla="*/ 652463 w 822325"/>
              <a:gd name="connsiteY2074" fmla="*/ 237052 h 842963"/>
              <a:gd name="connsiteX2075" fmla="*/ 675746 w 822325"/>
              <a:gd name="connsiteY2075" fmla="*/ 223838 h 842963"/>
              <a:gd name="connsiteX2076" fmla="*/ 557502 w 822325"/>
              <a:gd name="connsiteY2076" fmla="*/ 223838 h 842963"/>
              <a:gd name="connsiteX2077" fmla="*/ 582614 w 822325"/>
              <a:gd name="connsiteY2077" fmla="*/ 229341 h 842963"/>
              <a:gd name="connsiteX2078" fmla="*/ 557921 w 822325"/>
              <a:gd name="connsiteY2078" fmla="*/ 249238 h 842963"/>
              <a:gd name="connsiteX2079" fmla="*/ 536576 w 822325"/>
              <a:gd name="connsiteY2079" fmla="*/ 245428 h 842963"/>
              <a:gd name="connsiteX2080" fmla="*/ 557502 w 822325"/>
              <a:gd name="connsiteY2080" fmla="*/ 223838 h 842963"/>
              <a:gd name="connsiteX2081" fmla="*/ 264103 w 822325"/>
              <a:gd name="connsiteY2081" fmla="*/ 223838 h 842963"/>
              <a:gd name="connsiteX2082" fmla="*/ 285751 w 822325"/>
              <a:gd name="connsiteY2082" fmla="*/ 245428 h 842963"/>
              <a:gd name="connsiteX2083" fmla="*/ 263670 w 822325"/>
              <a:gd name="connsiteY2083" fmla="*/ 249238 h 842963"/>
              <a:gd name="connsiteX2084" fmla="*/ 238126 w 822325"/>
              <a:gd name="connsiteY2084" fmla="*/ 229341 h 842963"/>
              <a:gd name="connsiteX2085" fmla="*/ 264103 w 822325"/>
              <a:gd name="connsiteY2085" fmla="*/ 223838 h 842963"/>
              <a:gd name="connsiteX2086" fmla="*/ 145773 w 822325"/>
              <a:gd name="connsiteY2086" fmla="*/ 223838 h 842963"/>
              <a:gd name="connsiteX2087" fmla="*/ 168276 w 822325"/>
              <a:gd name="connsiteY2087" fmla="*/ 237052 h 842963"/>
              <a:gd name="connsiteX2088" fmla="*/ 159941 w 822325"/>
              <a:gd name="connsiteY2088" fmla="*/ 269876 h 842963"/>
              <a:gd name="connsiteX2089" fmla="*/ 134938 w 822325"/>
              <a:gd name="connsiteY2089" fmla="*/ 259219 h 842963"/>
              <a:gd name="connsiteX2090" fmla="*/ 145773 w 822325"/>
              <a:gd name="connsiteY2090" fmla="*/ 223838 h 842963"/>
              <a:gd name="connsiteX2091" fmla="*/ 204887 w 822325"/>
              <a:gd name="connsiteY2091" fmla="*/ 222251 h 842963"/>
              <a:gd name="connsiteX2092" fmla="*/ 225425 w 822325"/>
              <a:gd name="connsiteY2092" fmla="*/ 244897 h 842963"/>
              <a:gd name="connsiteX2093" fmla="*/ 219621 w 822325"/>
              <a:gd name="connsiteY2093" fmla="*/ 271464 h 842963"/>
              <a:gd name="connsiteX2094" fmla="*/ 196850 w 822325"/>
              <a:gd name="connsiteY2094" fmla="*/ 252301 h 842963"/>
              <a:gd name="connsiteX2095" fmla="*/ 204887 w 822325"/>
              <a:gd name="connsiteY2095" fmla="*/ 222251 h 842963"/>
              <a:gd name="connsiteX2096" fmla="*/ 616298 w 822325"/>
              <a:gd name="connsiteY2096" fmla="*/ 222250 h 842963"/>
              <a:gd name="connsiteX2097" fmla="*/ 623888 w 822325"/>
              <a:gd name="connsiteY2097" fmla="*/ 252300 h 842963"/>
              <a:gd name="connsiteX2098" fmla="*/ 601960 w 822325"/>
              <a:gd name="connsiteY2098" fmla="*/ 271463 h 842963"/>
              <a:gd name="connsiteX2099" fmla="*/ 596900 w 822325"/>
              <a:gd name="connsiteY2099" fmla="*/ 244896 h 842963"/>
              <a:gd name="connsiteX2100" fmla="*/ 616298 w 822325"/>
              <a:gd name="connsiteY2100" fmla="*/ 222250 h 842963"/>
              <a:gd name="connsiteX2101" fmla="*/ 528321 w 822325"/>
              <a:gd name="connsiteY2101" fmla="*/ 217488 h 842963"/>
              <a:gd name="connsiteX2102" fmla="*/ 554039 w 822325"/>
              <a:gd name="connsiteY2102" fmla="*/ 222276 h 842963"/>
              <a:gd name="connsiteX2103" fmla="*/ 533036 w 822325"/>
              <a:gd name="connsiteY2103" fmla="*/ 244476 h 842963"/>
              <a:gd name="connsiteX2104" fmla="*/ 511176 w 822325"/>
              <a:gd name="connsiteY2104" fmla="*/ 241429 h 842963"/>
              <a:gd name="connsiteX2105" fmla="*/ 528321 w 822325"/>
              <a:gd name="connsiteY2105" fmla="*/ 217488 h 842963"/>
              <a:gd name="connsiteX2106" fmla="*/ 293547 w 822325"/>
              <a:gd name="connsiteY2106" fmla="*/ 217488 h 842963"/>
              <a:gd name="connsiteX2107" fmla="*/ 311151 w 822325"/>
              <a:gd name="connsiteY2107" fmla="*/ 241429 h 842963"/>
              <a:gd name="connsiteX2108" fmla="*/ 288266 w 822325"/>
              <a:gd name="connsiteY2108" fmla="*/ 244476 h 842963"/>
              <a:gd name="connsiteX2109" fmla="*/ 266701 w 822325"/>
              <a:gd name="connsiteY2109" fmla="*/ 222276 h 842963"/>
              <a:gd name="connsiteX2110" fmla="*/ 293547 w 822325"/>
              <a:gd name="connsiteY2110" fmla="*/ 217488 h 842963"/>
              <a:gd name="connsiteX2111" fmla="*/ 499005 w 822325"/>
              <a:gd name="connsiteY2111" fmla="*/ 214313 h 842963"/>
              <a:gd name="connsiteX2112" fmla="*/ 525464 w 822325"/>
              <a:gd name="connsiteY2112" fmla="*/ 217686 h 842963"/>
              <a:gd name="connsiteX2113" fmla="*/ 508266 w 822325"/>
              <a:gd name="connsiteY2113" fmla="*/ 241301 h 842963"/>
              <a:gd name="connsiteX2114" fmla="*/ 485776 w 822325"/>
              <a:gd name="connsiteY2114" fmla="*/ 238771 h 842963"/>
              <a:gd name="connsiteX2115" fmla="*/ 499005 w 822325"/>
              <a:gd name="connsiteY2115" fmla="*/ 214313 h 842963"/>
              <a:gd name="connsiteX2116" fmla="*/ 322402 w 822325"/>
              <a:gd name="connsiteY2116" fmla="*/ 214313 h 842963"/>
              <a:gd name="connsiteX2117" fmla="*/ 334963 w 822325"/>
              <a:gd name="connsiteY2117" fmla="*/ 238771 h 842963"/>
              <a:gd name="connsiteX2118" fmla="*/ 313191 w 822325"/>
              <a:gd name="connsiteY2118" fmla="*/ 241301 h 842963"/>
              <a:gd name="connsiteX2119" fmla="*/ 296863 w 822325"/>
              <a:gd name="connsiteY2119" fmla="*/ 217686 h 842963"/>
              <a:gd name="connsiteX2120" fmla="*/ 322402 w 822325"/>
              <a:gd name="connsiteY2120" fmla="*/ 214313 h 842963"/>
              <a:gd name="connsiteX2121" fmla="*/ 703423 w 822325"/>
              <a:gd name="connsiteY2121" fmla="*/ 211138 h 842963"/>
              <a:gd name="connsiteX2122" fmla="*/ 717550 w 822325"/>
              <a:gd name="connsiteY2122" fmla="*/ 248650 h 842963"/>
              <a:gd name="connsiteX2123" fmla="*/ 691009 w 822325"/>
              <a:gd name="connsiteY2123" fmla="*/ 257176 h 842963"/>
              <a:gd name="connsiteX2124" fmla="*/ 679450 w 822325"/>
              <a:gd name="connsiteY2124" fmla="*/ 221795 h 842963"/>
              <a:gd name="connsiteX2125" fmla="*/ 703423 w 822325"/>
              <a:gd name="connsiteY2125" fmla="*/ 211138 h 842963"/>
              <a:gd name="connsiteX2126" fmla="*/ 470297 w 822325"/>
              <a:gd name="connsiteY2126" fmla="*/ 211138 h 842963"/>
              <a:gd name="connsiteX2127" fmla="*/ 495301 w 822325"/>
              <a:gd name="connsiteY2127" fmla="*/ 213370 h 842963"/>
              <a:gd name="connsiteX2128" fmla="*/ 483216 w 822325"/>
              <a:gd name="connsiteY2128" fmla="*/ 239713 h 842963"/>
              <a:gd name="connsiteX2129" fmla="*/ 461963 w 822325"/>
              <a:gd name="connsiteY2129" fmla="*/ 237927 h 842963"/>
              <a:gd name="connsiteX2130" fmla="*/ 470297 w 822325"/>
              <a:gd name="connsiteY2130" fmla="*/ 211138 h 842963"/>
              <a:gd name="connsiteX2131" fmla="*/ 351308 w 822325"/>
              <a:gd name="connsiteY2131" fmla="*/ 211138 h 842963"/>
              <a:gd name="connsiteX2132" fmla="*/ 360363 w 822325"/>
              <a:gd name="connsiteY2132" fmla="*/ 237927 h 842963"/>
              <a:gd name="connsiteX2133" fmla="*/ 337942 w 822325"/>
              <a:gd name="connsiteY2133" fmla="*/ 239713 h 842963"/>
              <a:gd name="connsiteX2134" fmla="*/ 325438 w 822325"/>
              <a:gd name="connsiteY2134" fmla="*/ 213370 h 842963"/>
              <a:gd name="connsiteX2135" fmla="*/ 351308 w 822325"/>
              <a:gd name="connsiteY2135" fmla="*/ 211138 h 842963"/>
              <a:gd name="connsiteX2136" fmla="*/ 118467 w 822325"/>
              <a:gd name="connsiteY2136" fmla="*/ 211138 h 842963"/>
              <a:gd name="connsiteX2137" fmla="*/ 141288 w 822325"/>
              <a:gd name="connsiteY2137" fmla="*/ 221795 h 842963"/>
              <a:gd name="connsiteX2138" fmla="*/ 130085 w 822325"/>
              <a:gd name="connsiteY2138" fmla="*/ 257176 h 842963"/>
              <a:gd name="connsiteX2139" fmla="*/ 104775 w 822325"/>
              <a:gd name="connsiteY2139" fmla="*/ 248650 h 842963"/>
              <a:gd name="connsiteX2140" fmla="*/ 118467 w 822325"/>
              <a:gd name="connsiteY2140" fmla="*/ 211138 h 842963"/>
              <a:gd name="connsiteX2141" fmla="*/ 440872 w 822325"/>
              <a:gd name="connsiteY2141" fmla="*/ 209550 h 842963"/>
              <a:gd name="connsiteX2142" fmla="*/ 466726 w 822325"/>
              <a:gd name="connsiteY2142" fmla="*/ 210889 h 842963"/>
              <a:gd name="connsiteX2143" fmla="*/ 458539 w 822325"/>
              <a:gd name="connsiteY2143" fmla="*/ 238125 h 842963"/>
              <a:gd name="connsiteX2144" fmla="*/ 436563 w 822325"/>
              <a:gd name="connsiteY2144" fmla="*/ 236785 h 842963"/>
              <a:gd name="connsiteX2145" fmla="*/ 440872 w 822325"/>
              <a:gd name="connsiteY2145" fmla="*/ 209550 h 842963"/>
              <a:gd name="connsiteX2146" fmla="*/ 412751 w 822325"/>
              <a:gd name="connsiteY2146" fmla="*/ 209550 h 842963"/>
              <a:gd name="connsiteX2147" fmla="*/ 438151 w 822325"/>
              <a:gd name="connsiteY2147" fmla="*/ 209978 h 842963"/>
              <a:gd name="connsiteX2148" fmla="*/ 434341 w 822325"/>
              <a:gd name="connsiteY2148" fmla="*/ 236538 h 842963"/>
              <a:gd name="connsiteX2149" fmla="*/ 412751 w 822325"/>
              <a:gd name="connsiteY2149" fmla="*/ 236109 h 842963"/>
              <a:gd name="connsiteX2150" fmla="*/ 412751 w 822325"/>
              <a:gd name="connsiteY2150" fmla="*/ 209550 h 842963"/>
              <a:gd name="connsiteX2151" fmla="*/ 409133 w 822325"/>
              <a:gd name="connsiteY2151" fmla="*/ 209550 h 842963"/>
              <a:gd name="connsiteX2152" fmla="*/ 409576 w 822325"/>
              <a:gd name="connsiteY2152" fmla="*/ 236109 h 842963"/>
              <a:gd name="connsiteX2153" fmla="*/ 387012 w 822325"/>
              <a:gd name="connsiteY2153" fmla="*/ 236538 h 842963"/>
              <a:gd name="connsiteX2154" fmla="*/ 382588 w 822325"/>
              <a:gd name="connsiteY2154" fmla="*/ 210407 h 842963"/>
              <a:gd name="connsiteX2155" fmla="*/ 409133 w 822325"/>
              <a:gd name="connsiteY2155" fmla="*/ 209550 h 842963"/>
              <a:gd name="connsiteX2156" fmla="*/ 379503 w 822325"/>
              <a:gd name="connsiteY2156" fmla="*/ 209550 h 842963"/>
              <a:gd name="connsiteX2157" fmla="*/ 384176 w 822325"/>
              <a:gd name="connsiteY2157" fmla="*/ 236785 h 842963"/>
              <a:gd name="connsiteX2158" fmla="*/ 362509 w 822325"/>
              <a:gd name="connsiteY2158" fmla="*/ 238125 h 842963"/>
              <a:gd name="connsiteX2159" fmla="*/ 354013 w 822325"/>
              <a:gd name="connsiteY2159" fmla="*/ 210889 h 842963"/>
              <a:gd name="connsiteX2160" fmla="*/ 379503 w 822325"/>
              <a:gd name="connsiteY2160" fmla="*/ 209550 h 842963"/>
              <a:gd name="connsiteX2161" fmla="*/ 92302 w 822325"/>
              <a:gd name="connsiteY2161" fmla="*/ 203201 h 842963"/>
              <a:gd name="connsiteX2162" fmla="*/ 115888 w 822325"/>
              <a:gd name="connsiteY2162" fmla="*/ 210749 h 842963"/>
              <a:gd name="connsiteX2163" fmla="*/ 101568 w 822325"/>
              <a:gd name="connsiteY2163" fmla="*/ 247651 h 842963"/>
              <a:gd name="connsiteX2164" fmla="*/ 74613 w 822325"/>
              <a:gd name="connsiteY2164" fmla="*/ 241780 h 842963"/>
              <a:gd name="connsiteX2165" fmla="*/ 92302 w 822325"/>
              <a:gd name="connsiteY2165" fmla="*/ 203201 h 842963"/>
              <a:gd name="connsiteX2166" fmla="*/ 729343 w 822325"/>
              <a:gd name="connsiteY2166" fmla="*/ 203200 h 842963"/>
              <a:gd name="connsiteX2167" fmla="*/ 747713 w 822325"/>
              <a:gd name="connsiteY2167" fmla="*/ 241779 h 842963"/>
              <a:gd name="connsiteX2168" fmla="*/ 719721 w 822325"/>
              <a:gd name="connsiteY2168" fmla="*/ 247650 h 842963"/>
              <a:gd name="connsiteX2169" fmla="*/ 704850 w 822325"/>
              <a:gd name="connsiteY2169" fmla="*/ 210748 h 842963"/>
              <a:gd name="connsiteX2170" fmla="*/ 729343 w 822325"/>
              <a:gd name="connsiteY2170" fmla="*/ 203200 h 842963"/>
              <a:gd name="connsiteX2171" fmla="*/ 639092 w 822325"/>
              <a:gd name="connsiteY2171" fmla="*/ 201613 h 842963"/>
              <a:gd name="connsiteX2172" fmla="*/ 649288 w 822325"/>
              <a:gd name="connsiteY2172" fmla="*/ 234421 h 842963"/>
              <a:gd name="connsiteX2173" fmla="*/ 627197 w 822325"/>
              <a:gd name="connsiteY2173" fmla="*/ 250826 h 842963"/>
              <a:gd name="connsiteX2174" fmla="*/ 619125 w 822325"/>
              <a:gd name="connsiteY2174" fmla="*/ 220607 h 842963"/>
              <a:gd name="connsiteX2175" fmla="*/ 639092 w 822325"/>
              <a:gd name="connsiteY2175" fmla="*/ 201613 h 842963"/>
              <a:gd name="connsiteX2176" fmla="*/ 183659 w 822325"/>
              <a:gd name="connsiteY2176" fmla="*/ 201613 h 842963"/>
              <a:gd name="connsiteX2177" fmla="*/ 203201 w 822325"/>
              <a:gd name="connsiteY2177" fmla="*/ 220607 h 842963"/>
              <a:gd name="connsiteX2178" fmla="*/ 195554 w 822325"/>
              <a:gd name="connsiteY2178" fmla="*/ 250826 h 842963"/>
              <a:gd name="connsiteX2179" fmla="*/ 173038 w 822325"/>
              <a:gd name="connsiteY2179" fmla="*/ 234421 h 842963"/>
              <a:gd name="connsiteX2180" fmla="*/ 183659 w 822325"/>
              <a:gd name="connsiteY2180" fmla="*/ 201613 h 842963"/>
              <a:gd name="connsiteX2181" fmla="*/ 577964 w 822325"/>
              <a:gd name="connsiteY2181" fmla="*/ 198438 h 842963"/>
              <a:gd name="connsiteX2182" fmla="*/ 608014 w 822325"/>
              <a:gd name="connsiteY2182" fmla="*/ 206790 h 842963"/>
              <a:gd name="connsiteX2183" fmla="*/ 585367 w 822325"/>
              <a:gd name="connsiteY2183" fmla="*/ 227013 h 842963"/>
              <a:gd name="connsiteX2184" fmla="*/ 558801 w 822325"/>
              <a:gd name="connsiteY2184" fmla="*/ 221298 h 842963"/>
              <a:gd name="connsiteX2185" fmla="*/ 577964 w 822325"/>
              <a:gd name="connsiteY2185" fmla="*/ 198438 h 842963"/>
              <a:gd name="connsiteX2186" fmla="*/ 243228 w 822325"/>
              <a:gd name="connsiteY2186" fmla="*/ 198438 h 842963"/>
              <a:gd name="connsiteX2187" fmla="*/ 261938 w 822325"/>
              <a:gd name="connsiteY2187" fmla="*/ 221298 h 842963"/>
              <a:gd name="connsiteX2188" fmla="*/ 235999 w 822325"/>
              <a:gd name="connsiteY2188" fmla="*/ 227013 h 842963"/>
              <a:gd name="connsiteX2189" fmla="*/ 214313 w 822325"/>
              <a:gd name="connsiteY2189" fmla="*/ 206790 h 842963"/>
              <a:gd name="connsiteX2190" fmla="*/ 243228 w 822325"/>
              <a:gd name="connsiteY2190" fmla="*/ 198438 h 842963"/>
              <a:gd name="connsiteX2191" fmla="*/ 65963 w 822325"/>
              <a:gd name="connsiteY2191" fmla="*/ 196851 h 842963"/>
              <a:gd name="connsiteX2192" fmla="*/ 90488 w 822325"/>
              <a:gd name="connsiteY2192" fmla="*/ 202029 h 842963"/>
              <a:gd name="connsiteX2193" fmla="*/ 72417 w 822325"/>
              <a:gd name="connsiteY2193" fmla="*/ 241301 h 842963"/>
              <a:gd name="connsiteX2194" fmla="*/ 44450 w 822325"/>
              <a:gd name="connsiteY2194" fmla="*/ 237417 h 842963"/>
              <a:gd name="connsiteX2195" fmla="*/ 65963 w 822325"/>
              <a:gd name="connsiteY2195" fmla="*/ 196851 h 842963"/>
              <a:gd name="connsiteX2196" fmla="*/ 756562 w 822325"/>
              <a:gd name="connsiteY2196" fmla="*/ 196850 h 842963"/>
              <a:gd name="connsiteX2197" fmla="*/ 777876 w 822325"/>
              <a:gd name="connsiteY2197" fmla="*/ 237026 h 842963"/>
              <a:gd name="connsiteX2198" fmla="*/ 749742 w 822325"/>
              <a:gd name="connsiteY2198" fmla="*/ 241300 h 842963"/>
              <a:gd name="connsiteX2199" fmla="*/ 731838 w 822325"/>
              <a:gd name="connsiteY2199" fmla="*/ 201979 h 842963"/>
              <a:gd name="connsiteX2200" fmla="*/ 756562 w 822325"/>
              <a:gd name="connsiteY2200" fmla="*/ 196850 h 842963"/>
              <a:gd name="connsiteX2201" fmla="*/ 545330 w 822325"/>
              <a:gd name="connsiteY2201" fmla="*/ 192088 h 842963"/>
              <a:gd name="connsiteX2202" fmla="*/ 574676 w 822325"/>
              <a:gd name="connsiteY2202" fmla="*/ 198391 h 842963"/>
              <a:gd name="connsiteX2203" fmla="*/ 556551 w 822325"/>
              <a:gd name="connsiteY2203" fmla="*/ 220663 h 842963"/>
              <a:gd name="connsiteX2204" fmla="*/ 530226 w 822325"/>
              <a:gd name="connsiteY2204" fmla="*/ 216040 h 842963"/>
              <a:gd name="connsiteX2205" fmla="*/ 545330 w 822325"/>
              <a:gd name="connsiteY2205" fmla="*/ 192088 h 842963"/>
              <a:gd name="connsiteX2206" fmla="*/ 277142 w 822325"/>
              <a:gd name="connsiteY2206" fmla="*/ 192088 h 842963"/>
              <a:gd name="connsiteX2207" fmla="*/ 292101 w 822325"/>
              <a:gd name="connsiteY2207" fmla="*/ 216040 h 842963"/>
              <a:gd name="connsiteX2208" fmla="*/ 266029 w 822325"/>
              <a:gd name="connsiteY2208" fmla="*/ 220663 h 842963"/>
              <a:gd name="connsiteX2209" fmla="*/ 247651 w 822325"/>
              <a:gd name="connsiteY2209" fmla="*/ 198391 h 842963"/>
              <a:gd name="connsiteX2210" fmla="*/ 277142 w 822325"/>
              <a:gd name="connsiteY2210" fmla="*/ 192088 h 842963"/>
              <a:gd name="connsiteX2211" fmla="*/ 511359 w 822325"/>
              <a:gd name="connsiteY2211" fmla="*/ 185738 h 842963"/>
              <a:gd name="connsiteX2212" fmla="*/ 541338 w 822325"/>
              <a:gd name="connsiteY2212" fmla="*/ 190983 h 842963"/>
              <a:gd name="connsiteX2213" fmla="*/ 526566 w 822325"/>
              <a:gd name="connsiteY2213" fmla="*/ 215901 h 842963"/>
              <a:gd name="connsiteX2214" fmla="*/ 500063 w 822325"/>
              <a:gd name="connsiteY2214" fmla="*/ 212404 h 842963"/>
              <a:gd name="connsiteX2215" fmla="*/ 511359 w 822325"/>
              <a:gd name="connsiteY2215" fmla="*/ 185738 h 842963"/>
              <a:gd name="connsiteX2216" fmla="*/ 309396 w 822325"/>
              <a:gd name="connsiteY2216" fmla="*/ 185738 h 842963"/>
              <a:gd name="connsiteX2217" fmla="*/ 320676 w 822325"/>
              <a:gd name="connsiteY2217" fmla="*/ 212404 h 842963"/>
              <a:gd name="connsiteX2218" fmla="*/ 295192 w 822325"/>
              <a:gd name="connsiteY2218" fmla="*/ 215901 h 842963"/>
              <a:gd name="connsiteX2219" fmla="*/ 280988 w 822325"/>
              <a:gd name="connsiteY2219" fmla="*/ 190983 h 842963"/>
              <a:gd name="connsiteX2220" fmla="*/ 309396 w 822325"/>
              <a:gd name="connsiteY2220" fmla="*/ 185738 h 842963"/>
              <a:gd name="connsiteX2221" fmla="*/ 161315 w 822325"/>
              <a:gd name="connsiteY2221" fmla="*/ 184151 h 842963"/>
              <a:gd name="connsiteX2222" fmla="*/ 180976 w 822325"/>
              <a:gd name="connsiteY2222" fmla="*/ 200123 h 842963"/>
              <a:gd name="connsiteX2223" fmla="*/ 170291 w 822325"/>
              <a:gd name="connsiteY2223" fmla="*/ 233364 h 842963"/>
              <a:gd name="connsiteX2224" fmla="*/ 147638 w 822325"/>
              <a:gd name="connsiteY2224" fmla="*/ 219550 h 842963"/>
              <a:gd name="connsiteX2225" fmla="*/ 161315 w 822325"/>
              <a:gd name="connsiteY2225" fmla="*/ 184151 h 842963"/>
              <a:gd name="connsiteX2226" fmla="*/ 660541 w 822325"/>
              <a:gd name="connsiteY2226" fmla="*/ 184150 h 842963"/>
              <a:gd name="connsiteX2227" fmla="*/ 674688 w 822325"/>
              <a:gd name="connsiteY2227" fmla="*/ 219549 h 842963"/>
              <a:gd name="connsiteX2228" fmla="*/ 650815 w 822325"/>
              <a:gd name="connsiteY2228" fmla="*/ 233363 h 842963"/>
              <a:gd name="connsiteX2229" fmla="*/ 639763 w 822325"/>
              <a:gd name="connsiteY2229" fmla="*/ 200122 h 842963"/>
              <a:gd name="connsiteX2230" fmla="*/ 660541 w 822325"/>
              <a:gd name="connsiteY2230" fmla="*/ 184150 h 842963"/>
              <a:gd name="connsiteX2231" fmla="*/ 479130 w 822325"/>
              <a:gd name="connsiteY2231" fmla="*/ 182563 h 842963"/>
              <a:gd name="connsiteX2232" fmla="*/ 508001 w 822325"/>
              <a:gd name="connsiteY2232" fmla="*/ 185876 h 842963"/>
              <a:gd name="connsiteX2233" fmla="*/ 497387 w 822325"/>
              <a:gd name="connsiteY2233" fmla="*/ 211138 h 842963"/>
              <a:gd name="connsiteX2234" fmla="*/ 471488 w 822325"/>
              <a:gd name="connsiteY2234" fmla="*/ 208653 h 842963"/>
              <a:gd name="connsiteX2235" fmla="*/ 479130 w 822325"/>
              <a:gd name="connsiteY2235" fmla="*/ 182563 h 842963"/>
              <a:gd name="connsiteX2236" fmla="*/ 343284 w 822325"/>
              <a:gd name="connsiteY2236" fmla="*/ 182563 h 842963"/>
              <a:gd name="connsiteX2237" fmla="*/ 350839 w 822325"/>
              <a:gd name="connsiteY2237" fmla="*/ 208653 h 842963"/>
              <a:gd name="connsiteX2238" fmla="*/ 325238 w 822325"/>
              <a:gd name="connsiteY2238" fmla="*/ 211138 h 842963"/>
              <a:gd name="connsiteX2239" fmla="*/ 314326 w 822325"/>
              <a:gd name="connsiteY2239" fmla="*/ 185876 h 842963"/>
              <a:gd name="connsiteX2240" fmla="*/ 343284 w 822325"/>
              <a:gd name="connsiteY2240" fmla="*/ 182563 h 842963"/>
              <a:gd name="connsiteX2241" fmla="*/ 445173 w 822325"/>
              <a:gd name="connsiteY2241" fmla="*/ 179388 h 842963"/>
              <a:gd name="connsiteX2242" fmla="*/ 474664 w 822325"/>
              <a:gd name="connsiteY2242" fmla="*/ 181489 h 842963"/>
              <a:gd name="connsiteX2243" fmla="*/ 467398 w 822325"/>
              <a:gd name="connsiteY2243" fmla="*/ 207963 h 842963"/>
              <a:gd name="connsiteX2244" fmla="*/ 441326 w 822325"/>
              <a:gd name="connsiteY2244" fmla="*/ 206702 h 842963"/>
              <a:gd name="connsiteX2245" fmla="*/ 445173 w 822325"/>
              <a:gd name="connsiteY2245" fmla="*/ 179388 h 842963"/>
              <a:gd name="connsiteX2246" fmla="*/ 413165 w 822325"/>
              <a:gd name="connsiteY2246" fmla="*/ 179388 h 842963"/>
              <a:gd name="connsiteX2247" fmla="*/ 441326 w 822325"/>
              <a:gd name="connsiteY2247" fmla="*/ 180241 h 842963"/>
              <a:gd name="connsiteX2248" fmla="*/ 438013 w 822325"/>
              <a:gd name="connsiteY2248" fmla="*/ 207963 h 842963"/>
              <a:gd name="connsiteX2249" fmla="*/ 412751 w 822325"/>
              <a:gd name="connsiteY2249" fmla="*/ 207110 h 842963"/>
              <a:gd name="connsiteX2250" fmla="*/ 413165 w 822325"/>
              <a:gd name="connsiteY2250" fmla="*/ 179388 h 842963"/>
              <a:gd name="connsiteX2251" fmla="*/ 409576 w 822325"/>
              <a:gd name="connsiteY2251" fmla="*/ 179388 h 842963"/>
              <a:gd name="connsiteX2252" fmla="*/ 409576 w 822325"/>
              <a:gd name="connsiteY2252" fmla="*/ 207110 h 842963"/>
              <a:gd name="connsiteX2253" fmla="*/ 382910 w 822325"/>
              <a:gd name="connsiteY2253" fmla="*/ 207963 h 842963"/>
              <a:gd name="connsiteX2254" fmla="*/ 379413 w 822325"/>
              <a:gd name="connsiteY2254" fmla="*/ 180241 h 842963"/>
              <a:gd name="connsiteX2255" fmla="*/ 409576 w 822325"/>
              <a:gd name="connsiteY2255" fmla="*/ 179388 h 842963"/>
              <a:gd name="connsiteX2256" fmla="*/ 375567 w 822325"/>
              <a:gd name="connsiteY2256" fmla="*/ 179388 h 842963"/>
              <a:gd name="connsiteX2257" fmla="*/ 379414 w 822325"/>
              <a:gd name="connsiteY2257" fmla="*/ 207802 h 842963"/>
              <a:gd name="connsiteX2258" fmla="*/ 353769 w 822325"/>
              <a:gd name="connsiteY2258" fmla="*/ 209551 h 842963"/>
              <a:gd name="connsiteX2259" fmla="*/ 346076 w 822325"/>
              <a:gd name="connsiteY2259" fmla="*/ 181573 h 842963"/>
              <a:gd name="connsiteX2260" fmla="*/ 375567 w 822325"/>
              <a:gd name="connsiteY2260" fmla="*/ 179388 h 842963"/>
              <a:gd name="connsiteX2261" fmla="*/ 595842 w 822325"/>
              <a:gd name="connsiteY2261" fmla="*/ 174625 h 842963"/>
              <a:gd name="connsiteX2262" fmla="*/ 628651 w 822325"/>
              <a:gd name="connsiteY2262" fmla="*/ 184821 h 842963"/>
              <a:gd name="connsiteX2263" fmla="*/ 609225 w 822325"/>
              <a:gd name="connsiteY2263" fmla="*/ 204788 h 842963"/>
              <a:gd name="connsiteX2264" fmla="*/ 579438 w 822325"/>
              <a:gd name="connsiteY2264" fmla="*/ 197141 h 842963"/>
              <a:gd name="connsiteX2265" fmla="*/ 595842 w 822325"/>
              <a:gd name="connsiteY2265" fmla="*/ 174625 h 842963"/>
              <a:gd name="connsiteX2266" fmla="*/ 225426 w 822325"/>
              <a:gd name="connsiteY2266" fmla="*/ 174625 h 842963"/>
              <a:gd name="connsiteX2267" fmla="*/ 241301 w 822325"/>
              <a:gd name="connsiteY2267" fmla="*/ 197141 h 842963"/>
              <a:gd name="connsiteX2268" fmla="*/ 212058 w 822325"/>
              <a:gd name="connsiteY2268" fmla="*/ 204788 h 842963"/>
              <a:gd name="connsiteX2269" fmla="*/ 193676 w 822325"/>
              <a:gd name="connsiteY2269" fmla="*/ 184821 h 842963"/>
              <a:gd name="connsiteX2270" fmla="*/ 225426 w 822325"/>
              <a:gd name="connsiteY2270" fmla="*/ 174625 h 842963"/>
              <a:gd name="connsiteX2271" fmla="*/ 138401 w 822325"/>
              <a:gd name="connsiteY2271" fmla="*/ 168276 h 842963"/>
              <a:gd name="connsiteX2272" fmla="*/ 158750 w 822325"/>
              <a:gd name="connsiteY2272" fmla="*/ 180906 h 842963"/>
              <a:gd name="connsiteX2273" fmla="*/ 144029 w 822325"/>
              <a:gd name="connsiteY2273" fmla="*/ 217489 h 842963"/>
              <a:gd name="connsiteX2274" fmla="*/ 120650 w 822325"/>
              <a:gd name="connsiteY2274" fmla="*/ 206601 h 842963"/>
              <a:gd name="connsiteX2275" fmla="*/ 138401 w 822325"/>
              <a:gd name="connsiteY2275" fmla="*/ 168276 h 842963"/>
              <a:gd name="connsiteX2276" fmla="*/ 683924 w 822325"/>
              <a:gd name="connsiteY2276" fmla="*/ 168275 h 842963"/>
              <a:gd name="connsiteX2277" fmla="*/ 701675 w 822325"/>
              <a:gd name="connsiteY2277" fmla="*/ 206600 h 842963"/>
              <a:gd name="connsiteX2278" fmla="*/ 677863 w 822325"/>
              <a:gd name="connsiteY2278" fmla="*/ 217488 h 842963"/>
              <a:gd name="connsiteX2279" fmla="*/ 663575 w 822325"/>
              <a:gd name="connsiteY2279" fmla="*/ 180905 h 842963"/>
              <a:gd name="connsiteX2280" fmla="*/ 683924 w 822325"/>
              <a:gd name="connsiteY2280" fmla="*/ 168275 h 842963"/>
              <a:gd name="connsiteX2281" fmla="*/ 559131 w 822325"/>
              <a:gd name="connsiteY2281" fmla="*/ 165100 h 842963"/>
              <a:gd name="connsiteX2282" fmla="*/ 592139 w 822325"/>
              <a:gd name="connsiteY2282" fmla="*/ 173364 h 842963"/>
              <a:gd name="connsiteX2283" fmla="*/ 576069 w 822325"/>
              <a:gd name="connsiteY2283" fmla="*/ 195263 h 842963"/>
              <a:gd name="connsiteX2284" fmla="*/ 546101 w 822325"/>
              <a:gd name="connsiteY2284" fmla="*/ 189065 h 842963"/>
              <a:gd name="connsiteX2285" fmla="*/ 559131 w 822325"/>
              <a:gd name="connsiteY2285" fmla="*/ 165100 h 842963"/>
              <a:gd name="connsiteX2286" fmla="*/ 262058 w 822325"/>
              <a:gd name="connsiteY2286" fmla="*/ 165100 h 842963"/>
              <a:gd name="connsiteX2287" fmla="*/ 274638 w 822325"/>
              <a:gd name="connsiteY2287" fmla="*/ 189065 h 842963"/>
              <a:gd name="connsiteX2288" fmla="*/ 245704 w 822325"/>
              <a:gd name="connsiteY2288" fmla="*/ 195263 h 842963"/>
              <a:gd name="connsiteX2289" fmla="*/ 230188 w 822325"/>
              <a:gd name="connsiteY2289" fmla="*/ 173364 h 842963"/>
              <a:gd name="connsiteX2290" fmla="*/ 262058 w 822325"/>
              <a:gd name="connsiteY2290" fmla="*/ 165100 h 842963"/>
              <a:gd name="connsiteX2291" fmla="*/ 116526 w 822325"/>
              <a:gd name="connsiteY2291" fmla="*/ 158751 h 842963"/>
              <a:gd name="connsiteX2292" fmla="*/ 136525 w 822325"/>
              <a:gd name="connsiteY2292" fmla="*/ 168276 h 842963"/>
              <a:gd name="connsiteX2293" fmla="*/ 118653 w 822325"/>
              <a:gd name="connsiteY2293" fmla="*/ 206376 h 842963"/>
              <a:gd name="connsiteX2294" fmla="*/ 95250 w 822325"/>
              <a:gd name="connsiteY2294" fmla="*/ 198150 h 842963"/>
              <a:gd name="connsiteX2295" fmla="*/ 116526 w 822325"/>
              <a:gd name="connsiteY2295" fmla="*/ 158751 h 842963"/>
              <a:gd name="connsiteX2296" fmla="*/ 705374 w 822325"/>
              <a:gd name="connsiteY2296" fmla="*/ 158750 h 842963"/>
              <a:gd name="connsiteX2297" fmla="*/ 727075 w 822325"/>
              <a:gd name="connsiteY2297" fmla="*/ 198149 h 842963"/>
              <a:gd name="connsiteX2298" fmla="*/ 703672 w 822325"/>
              <a:gd name="connsiteY2298" fmla="*/ 206375 h 842963"/>
              <a:gd name="connsiteX2299" fmla="*/ 685800 w 822325"/>
              <a:gd name="connsiteY2299" fmla="*/ 168275 h 842963"/>
              <a:gd name="connsiteX2300" fmla="*/ 705374 w 822325"/>
              <a:gd name="connsiteY2300" fmla="*/ 158750 h 842963"/>
              <a:gd name="connsiteX2301" fmla="*/ 522385 w 822325"/>
              <a:gd name="connsiteY2301" fmla="*/ 157163 h 842963"/>
              <a:gd name="connsiteX2302" fmla="*/ 555626 w 822325"/>
              <a:gd name="connsiteY2302" fmla="*/ 163599 h 842963"/>
              <a:gd name="connsiteX2303" fmla="*/ 542942 w 822325"/>
              <a:gd name="connsiteY2303" fmla="*/ 188913 h 842963"/>
              <a:gd name="connsiteX2304" fmla="*/ 512763 w 822325"/>
              <a:gd name="connsiteY2304" fmla="*/ 184193 h 842963"/>
              <a:gd name="connsiteX2305" fmla="*/ 522385 w 822325"/>
              <a:gd name="connsiteY2305" fmla="*/ 157163 h 842963"/>
              <a:gd name="connsiteX2306" fmla="*/ 299504 w 822325"/>
              <a:gd name="connsiteY2306" fmla="*/ 157163 h 842963"/>
              <a:gd name="connsiteX2307" fmla="*/ 309564 w 822325"/>
              <a:gd name="connsiteY2307" fmla="*/ 184193 h 842963"/>
              <a:gd name="connsiteX2308" fmla="*/ 279385 w 822325"/>
              <a:gd name="connsiteY2308" fmla="*/ 188913 h 842963"/>
              <a:gd name="connsiteX2309" fmla="*/ 266701 w 822325"/>
              <a:gd name="connsiteY2309" fmla="*/ 163599 h 842963"/>
              <a:gd name="connsiteX2310" fmla="*/ 299504 w 822325"/>
              <a:gd name="connsiteY2310" fmla="*/ 157163 h 842963"/>
              <a:gd name="connsiteX2311" fmla="*/ 727134 w 822325"/>
              <a:gd name="connsiteY2311" fmla="*/ 150813 h 842963"/>
              <a:gd name="connsiteX2312" fmla="*/ 752475 w 822325"/>
              <a:gd name="connsiteY2312" fmla="*/ 191639 h 842963"/>
              <a:gd name="connsiteX2313" fmla="*/ 729212 w 822325"/>
              <a:gd name="connsiteY2313" fmla="*/ 196851 h 842963"/>
              <a:gd name="connsiteX2314" fmla="*/ 708025 w 822325"/>
              <a:gd name="connsiteY2314" fmla="*/ 156893 h 842963"/>
              <a:gd name="connsiteX2315" fmla="*/ 727134 w 822325"/>
              <a:gd name="connsiteY2315" fmla="*/ 150813 h 842963"/>
              <a:gd name="connsiteX2316" fmla="*/ 486125 w 822325"/>
              <a:gd name="connsiteY2316" fmla="*/ 150813 h 842963"/>
              <a:gd name="connsiteX2317" fmla="*/ 517526 w 822325"/>
              <a:gd name="connsiteY2317" fmla="*/ 155532 h 842963"/>
              <a:gd name="connsiteX2318" fmla="*/ 508734 w 822325"/>
              <a:gd name="connsiteY2318" fmla="*/ 182563 h 842963"/>
              <a:gd name="connsiteX2319" fmla="*/ 479426 w 822325"/>
              <a:gd name="connsiteY2319" fmla="*/ 179130 h 842963"/>
              <a:gd name="connsiteX2320" fmla="*/ 486125 w 822325"/>
              <a:gd name="connsiteY2320" fmla="*/ 150813 h 842963"/>
              <a:gd name="connsiteX2321" fmla="*/ 336359 w 822325"/>
              <a:gd name="connsiteY2321" fmla="*/ 150813 h 842963"/>
              <a:gd name="connsiteX2322" fmla="*/ 342901 w 822325"/>
              <a:gd name="connsiteY2322" fmla="*/ 179130 h 842963"/>
              <a:gd name="connsiteX2323" fmla="*/ 312808 w 822325"/>
              <a:gd name="connsiteY2323" fmla="*/ 182563 h 842963"/>
              <a:gd name="connsiteX2324" fmla="*/ 303213 w 822325"/>
              <a:gd name="connsiteY2324" fmla="*/ 155532 h 842963"/>
              <a:gd name="connsiteX2325" fmla="*/ 336359 w 822325"/>
              <a:gd name="connsiteY2325" fmla="*/ 150813 h 842963"/>
              <a:gd name="connsiteX2326" fmla="*/ 94266 w 822325"/>
              <a:gd name="connsiteY2326" fmla="*/ 150813 h 842963"/>
              <a:gd name="connsiteX2327" fmla="*/ 114301 w 822325"/>
              <a:gd name="connsiteY2327" fmla="*/ 156893 h 842963"/>
              <a:gd name="connsiteX2328" fmla="*/ 92134 w 822325"/>
              <a:gd name="connsiteY2328" fmla="*/ 196851 h 842963"/>
              <a:gd name="connsiteX2329" fmla="*/ 68263 w 822325"/>
              <a:gd name="connsiteY2329" fmla="*/ 191639 h 842963"/>
              <a:gd name="connsiteX2330" fmla="*/ 94266 w 822325"/>
              <a:gd name="connsiteY2330" fmla="*/ 150813 h 842963"/>
              <a:gd name="connsiteX2331" fmla="*/ 610402 w 822325"/>
              <a:gd name="connsiteY2331" fmla="*/ 149225 h 842963"/>
              <a:gd name="connsiteX2332" fmla="*/ 646114 w 822325"/>
              <a:gd name="connsiteY2332" fmla="*/ 162729 h 842963"/>
              <a:gd name="connsiteX2333" fmla="*/ 630000 w 822325"/>
              <a:gd name="connsiteY2333" fmla="*/ 182563 h 842963"/>
              <a:gd name="connsiteX2334" fmla="*/ 596901 w 822325"/>
              <a:gd name="connsiteY2334" fmla="*/ 172013 h 842963"/>
              <a:gd name="connsiteX2335" fmla="*/ 610402 w 822325"/>
              <a:gd name="connsiteY2335" fmla="*/ 149225 h 842963"/>
              <a:gd name="connsiteX2336" fmla="*/ 210773 w 822325"/>
              <a:gd name="connsiteY2336" fmla="*/ 149225 h 842963"/>
              <a:gd name="connsiteX2337" fmla="*/ 223838 w 822325"/>
              <a:gd name="connsiteY2337" fmla="*/ 172013 h 842963"/>
              <a:gd name="connsiteX2338" fmla="*/ 191386 w 822325"/>
              <a:gd name="connsiteY2338" fmla="*/ 182563 h 842963"/>
              <a:gd name="connsiteX2339" fmla="*/ 176213 w 822325"/>
              <a:gd name="connsiteY2339" fmla="*/ 162729 h 842963"/>
              <a:gd name="connsiteX2340" fmla="*/ 210773 w 822325"/>
              <a:gd name="connsiteY2340" fmla="*/ 149225 h 842963"/>
              <a:gd name="connsiteX2341" fmla="*/ 449565 w 822325"/>
              <a:gd name="connsiteY2341" fmla="*/ 147638 h 842963"/>
              <a:gd name="connsiteX2342" fmla="*/ 482601 w 822325"/>
              <a:gd name="connsiteY2342" fmla="*/ 150682 h 842963"/>
              <a:gd name="connsiteX2343" fmla="*/ 476081 w 822325"/>
              <a:gd name="connsiteY2343" fmla="*/ 179388 h 842963"/>
              <a:gd name="connsiteX2344" fmla="*/ 446088 w 822325"/>
              <a:gd name="connsiteY2344" fmla="*/ 177213 h 842963"/>
              <a:gd name="connsiteX2345" fmla="*/ 449565 w 822325"/>
              <a:gd name="connsiteY2345" fmla="*/ 147638 h 842963"/>
              <a:gd name="connsiteX2346" fmla="*/ 371173 w 822325"/>
              <a:gd name="connsiteY2346" fmla="*/ 147638 h 842963"/>
              <a:gd name="connsiteX2347" fmla="*/ 374651 w 822325"/>
              <a:gd name="connsiteY2347" fmla="*/ 177213 h 842963"/>
              <a:gd name="connsiteX2348" fmla="*/ 344658 w 822325"/>
              <a:gd name="connsiteY2348" fmla="*/ 179388 h 842963"/>
              <a:gd name="connsiteX2349" fmla="*/ 338138 w 822325"/>
              <a:gd name="connsiteY2349" fmla="*/ 150682 h 842963"/>
              <a:gd name="connsiteX2350" fmla="*/ 371173 w 822325"/>
              <a:gd name="connsiteY2350" fmla="*/ 147638 h 842963"/>
              <a:gd name="connsiteX2351" fmla="*/ 412751 w 822325"/>
              <a:gd name="connsiteY2351" fmla="*/ 146050 h 842963"/>
              <a:gd name="connsiteX2352" fmla="*/ 444501 w 822325"/>
              <a:gd name="connsiteY2352" fmla="*/ 146899 h 842963"/>
              <a:gd name="connsiteX2353" fmla="*/ 441577 w 822325"/>
              <a:gd name="connsiteY2353" fmla="*/ 176213 h 842963"/>
              <a:gd name="connsiteX2354" fmla="*/ 412751 w 822325"/>
              <a:gd name="connsiteY2354" fmla="*/ 175363 h 842963"/>
              <a:gd name="connsiteX2355" fmla="*/ 412751 w 822325"/>
              <a:gd name="connsiteY2355" fmla="*/ 146050 h 842963"/>
              <a:gd name="connsiteX2356" fmla="*/ 409143 w 822325"/>
              <a:gd name="connsiteY2356" fmla="*/ 146050 h 842963"/>
              <a:gd name="connsiteX2357" fmla="*/ 409576 w 822325"/>
              <a:gd name="connsiteY2357" fmla="*/ 175363 h 842963"/>
              <a:gd name="connsiteX2358" fmla="*/ 379269 w 822325"/>
              <a:gd name="connsiteY2358" fmla="*/ 176213 h 842963"/>
              <a:gd name="connsiteX2359" fmla="*/ 376238 w 822325"/>
              <a:gd name="connsiteY2359" fmla="*/ 146899 h 842963"/>
              <a:gd name="connsiteX2360" fmla="*/ 409143 w 822325"/>
              <a:gd name="connsiteY2360" fmla="*/ 146050 h 842963"/>
              <a:gd name="connsiteX2361" fmla="*/ 571471 w 822325"/>
              <a:gd name="connsiteY2361" fmla="*/ 136525 h 842963"/>
              <a:gd name="connsiteX2362" fmla="*/ 606426 w 822325"/>
              <a:gd name="connsiteY2362" fmla="*/ 147735 h 842963"/>
              <a:gd name="connsiteX2363" fmla="*/ 593212 w 822325"/>
              <a:gd name="connsiteY2363" fmla="*/ 171450 h 842963"/>
              <a:gd name="connsiteX2364" fmla="*/ 560388 w 822325"/>
              <a:gd name="connsiteY2364" fmla="*/ 162395 h 842963"/>
              <a:gd name="connsiteX2365" fmla="*/ 571471 w 822325"/>
              <a:gd name="connsiteY2365" fmla="*/ 136525 h 842963"/>
              <a:gd name="connsiteX2366" fmla="*/ 251182 w 822325"/>
              <a:gd name="connsiteY2366" fmla="*/ 136525 h 842963"/>
              <a:gd name="connsiteX2367" fmla="*/ 261939 w 822325"/>
              <a:gd name="connsiteY2367" fmla="*/ 162395 h 842963"/>
              <a:gd name="connsiteX2368" fmla="*/ 229239 w 822325"/>
              <a:gd name="connsiteY2368" fmla="*/ 171450 h 842963"/>
              <a:gd name="connsiteX2369" fmla="*/ 215901 w 822325"/>
              <a:gd name="connsiteY2369" fmla="*/ 147735 h 842963"/>
              <a:gd name="connsiteX2370" fmla="*/ 251182 w 822325"/>
              <a:gd name="connsiteY2370" fmla="*/ 136525 h 842963"/>
              <a:gd name="connsiteX2371" fmla="*/ 531939 w 822325"/>
              <a:gd name="connsiteY2371" fmla="*/ 125413 h 842963"/>
              <a:gd name="connsiteX2372" fmla="*/ 566739 w 822325"/>
              <a:gd name="connsiteY2372" fmla="*/ 134357 h 842963"/>
              <a:gd name="connsiteX2373" fmla="*/ 556554 w 822325"/>
              <a:gd name="connsiteY2373" fmla="*/ 160338 h 842963"/>
              <a:gd name="connsiteX2374" fmla="*/ 523876 w 822325"/>
              <a:gd name="connsiteY2374" fmla="*/ 153523 h 842963"/>
              <a:gd name="connsiteX2375" fmla="*/ 531939 w 822325"/>
              <a:gd name="connsiteY2375" fmla="*/ 125413 h 842963"/>
              <a:gd name="connsiteX2376" fmla="*/ 290388 w 822325"/>
              <a:gd name="connsiteY2376" fmla="*/ 125413 h 842963"/>
              <a:gd name="connsiteX2377" fmla="*/ 298451 w 822325"/>
              <a:gd name="connsiteY2377" fmla="*/ 153523 h 842963"/>
              <a:gd name="connsiteX2378" fmla="*/ 265773 w 822325"/>
              <a:gd name="connsiteY2378" fmla="*/ 160338 h 842963"/>
              <a:gd name="connsiteX2379" fmla="*/ 255588 w 822325"/>
              <a:gd name="connsiteY2379" fmla="*/ 134357 h 842963"/>
              <a:gd name="connsiteX2380" fmla="*/ 290388 w 822325"/>
              <a:gd name="connsiteY2380" fmla="*/ 125413 h 842963"/>
              <a:gd name="connsiteX2381" fmla="*/ 623073 w 822325"/>
              <a:gd name="connsiteY2381" fmla="*/ 122238 h 842963"/>
              <a:gd name="connsiteX2382" fmla="*/ 660401 w 822325"/>
              <a:gd name="connsiteY2382" fmla="*/ 140218 h 842963"/>
              <a:gd name="connsiteX2383" fmla="*/ 647959 w 822325"/>
              <a:gd name="connsiteY2383" fmla="*/ 160338 h 842963"/>
              <a:gd name="connsiteX2384" fmla="*/ 612776 w 822325"/>
              <a:gd name="connsiteY2384" fmla="*/ 145783 h 842963"/>
              <a:gd name="connsiteX2385" fmla="*/ 623073 w 822325"/>
              <a:gd name="connsiteY2385" fmla="*/ 122238 h 842963"/>
              <a:gd name="connsiteX2386" fmla="*/ 198566 w 822325"/>
              <a:gd name="connsiteY2386" fmla="*/ 122238 h 842963"/>
              <a:gd name="connsiteX2387" fmla="*/ 209551 w 822325"/>
              <a:gd name="connsiteY2387" fmla="*/ 145783 h 842963"/>
              <a:gd name="connsiteX2388" fmla="*/ 173081 w 822325"/>
              <a:gd name="connsiteY2388" fmla="*/ 160338 h 842963"/>
              <a:gd name="connsiteX2389" fmla="*/ 160338 w 822325"/>
              <a:gd name="connsiteY2389" fmla="*/ 140218 h 842963"/>
              <a:gd name="connsiteX2390" fmla="*/ 198566 w 822325"/>
              <a:gd name="connsiteY2390" fmla="*/ 122238 h 842963"/>
              <a:gd name="connsiteX2391" fmla="*/ 491045 w 822325"/>
              <a:gd name="connsiteY2391" fmla="*/ 119063 h 842963"/>
              <a:gd name="connsiteX2392" fmla="*/ 527051 w 822325"/>
              <a:gd name="connsiteY2392" fmla="*/ 125530 h 842963"/>
              <a:gd name="connsiteX2393" fmla="*/ 519147 w 822325"/>
              <a:gd name="connsiteY2393" fmla="*/ 153988 h 842963"/>
              <a:gd name="connsiteX2394" fmla="*/ 485776 w 822325"/>
              <a:gd name="connsiteY2394" fmla="*/ 148814 h 842963"/>
              <a:gd name="connsiteX2395" fmla="*/ 491045 w 822325"/>
              <a:gd name="connsiteY2395" fmla="*/ 119063 h 842963"/>
              <a:gd name="connsiteX2396" fmla="*/ 329533 w 822325"/>
              <a:gd name="connsiteY2396" fmla="*/ 119063 h 842963"/>
              <a:gd name="connsiteX2397" fmla="*/ 334964 w 822325"/>
              <a:gd name="connsiteY2397" fmla="*/ 148814 h 842963"/>
              <a:gd name="connsiteX2398" fmla="*/ 303213 w 822325"/>
              <a:gd name="connsiteY2398" fmla="*/ 153988 h 842963"/>
              <a:gd name="connsiteX2399" fmla="*/ 295276 w 822325"/>
              <a:gd name="connsiteY2399" fmla="*/ 125530 h 842963"/>
              <a:gd name="connsiteX2400" fmla="*/ 329533 w 822325"/>
              <a:gd name="connsiteY2400" fmla="*/ 119063 h 842963"/>
              <a:gd name="connsiteX2401" fmla="*/ 452260 w 822325"/>
              <a:gd name="connsiteY2401" fmla="*/ 114300 h 842963"/>
              <a:gd name="connsiteX2402" fmla="*/ 487363 w 822325"/>
              <a:gd name="connsiteY2402" fmla="*/ 118146 h 842963"/>
              <a:gd name="connsiteX2403" fmla="*/ 482226 w 822325"/>
              <a:gd name="connsiteY2403" fmla="*/ 147638 h 842963"/>
              <a:gd name="connsiteX2404" fmla="*/ 449263 w 822325"/>
              <a:gd name="connsiteY2404" fmla="*/ 144646 h 842963"/>
              <a:gd name="connsiteX2405" fmla="*/ 452260 w 822325"/>
              <a:gd name="connsiteY2405" fmla="*/ 114300 h 842963"/>
              <a:gd name="connsiteX2406" fmla="*/ 368479 w 822325"/>
              <a:gd name="connsiteY2406" fmla="*/ 114300 h 842963"/>
              <a:gd name="connsiteX2407" fmla="*/ 371476 w 822325"/>
              <a:gd name="connsiteY2407" fmla="*/ 145073 h 842963"/>
              <a:gd name="connsiteX2408" fmla="*/ 338513 w 822325"/>
              <a:gd name="connsiteY2408" fmla="*/ 147638 h 842963"/>
              <a:gd name="connsiteX2409" fmla="*/ 333376 w 822325"/>
              <a:gd name="connsiteY2409" fmla="*/ 118146 h 842963"/>
              <a:gd name="connsiteX2410" fmla="*/ 368479 w 822325"/>
              <a:gd name="connsiteY2410" fmla="*/ 114300 h 842963"/>
              <a:gd name="connsiteX2411" fmla="*/ 412751 w 822325"/>
              <a:gd name="connsiteY2411" fmla="*/ 112713 h 842963"/>
              <a:gd name="connsiteX2412" fmla="*/ 447676 w 822325"/>
              <a:gd name="connsiteY2412" fmla="*/ 113983 h 842963"/>
              <a:gd name="connsiteX2413" fmla="*/ 445120 w 822325"/>
              <a:gd name="connsiteY2413" fmla="*/ 144463 h 842963"/>
              <a:gd name="connsiteX2414" fmla="*/ 412751 w 822325"/>
              <a:gd name="connsiteY2414" fmla="*/ 143616 h 842963"/>
              <a:gd name="connsiteX2415" fmla="*/ 412751 w 822325"/>
              <a:gd name="connsiteY2415" fmla="*/ 112713 h 842963"/>
              <a:gd name="connsiteX2416" fmla="*/ 407988 w 822325"/>
              <a:gd name="connsiteY2416" fmla="*/ 112713 h 842963"/>
              <a:gd name="connsiteX2417" fmla="*/ 407988 w 822325"/>
              <a:gd name="connsiteY2417" fmla="*/ 143616 h 842963"/>
              <a:gd name="connsiteX2418" fmla="*/ 375618 w 822325"/>
              <a:gd name="connsiteY2418" fmla="*/ 144463 h 842963"/>
              <a:gd name="connsiteX2419" fmla="*/ 373063 w 822325"/>
              <a:gd name="connsiteY2419" fmla="*/ 113983 h 842963"/>
              <a:gd name="connsiteX2420" fmla="*/ 407988 w 822325"/>
              <a:gd name="connsiteY2420" fmla="*/ 112713 h 842963"/>
              <a:gd name="connsiteX2421" fmla="*/ 581693 w 822325"/>
              <a:gd name="connsiteY2421" fmla="*/ 104775 h 842963"/>
              <a:gd name="connsiteX2422" fmla="*/ 619126 w 822325"/>
              <a:gd name="connsiteY2422" fmla="*/ 119168 h 842963"/>
              <a:gd name="connsiteX2423" fmla="*/ 608800 w 822325"/>
              <a:gd name="connsiteY2423" fmla="*/ 142875 h 842963"/>
              <a:gd name="connsiteX2424" fmla="*/ 573088 w 822325"/>
              <a:gd name="connsiteY2424" fmla="*/ 131445 h 842963"/>
              <a:gd name="connsiteX2425" fmla="*/ 581693 w 822325"/>
              <a:gd name="connsiteY2425" fmla="*/ 104775 h 842963"/>
              <a:gd name="connsiteX2426" fmla="*/ 240987 w 822325"/>
              <a:gd name="connsiteY2426" fmla="*/ 104775 h 842963"/>
              <a:gd name="connsiteX2427" fmla="*/ 249239 w 822325"/>
              <a:gd name="connsiteY2427" fmla="*/ 131445 h 842963"/>
              <a:gd name="connsiteX2428" fmla="*/ 213625 w 822325"/>
              <a:gd name="connsiteY2428" fmla="*/ 142875 h 842963"/>
              <a:gd name="connsiteX2429" fmla="*/ 203201 w 822325"/>
              <a:gd name="connsiteY2429" fmla="*/ 119168 h 842963"/>
              <a:gd name="connsiteX2430" fmla="*/ 240987 w 822325"/>
              <a:gd name="connsiteY2430" fmla="*/ 104775 h 842963"/>
              <a:gd name="connsiteX2431" fmla="*/ 632190 w 822325"/>
              <a:gd name="connsiteY2431" fmla="*/ 95250 h 842963"/>
              <a:gd name="connsiteX2432" fmla="*/ 671513 w 822325"/>
              <a:gd name="connsiteY2432" fmla="*/ 117556 h 842963"/>
              <a:gd name="connsiteX2433" fmla="*/ 662338 w 822325"/>
              <a:gd name="connsiteY2433" fmla="*/ 138113 h 842963"/>
              <a:gd name="connsiteX2434" fmla="*/ 623888 w 822325"/>
              <a:gd name="connsiteY2434" fmla="*/ 119743 h 842963"/>
              <a:gd name="connsiteX2435" fmla="*/ 632190 w 822325"/>
              <a:gd name="connsiteY2435" fmla="*/ 95250 h 842963"/>
              <a:gd name="connsiteX2436" fmla="*/ 189248 w 822325"/>
              <a:gd name="connsiteY2436" fmla="*/ 95250 h 842963"/>
              <a:gd name="connsiteX2437" fmla="*/ 196851 w 822325"/>
              <a:gd name="connsiteY2437" fmla="*/ 119743 h 842963"/>
              <a:gd name="connsiteX2438" fmla="*/ 160105 w 822325"/>
              <a:gd name="connsiteY2438" fmla="*/ 138113 h 842963"/>
              <a:gd name="connsiteX2439" fmla="*/ 150813 w 822325"/>
              <a:gd name="connsiteY2439" fmla="*/ 117556 h 842963"/>
              <a:gd name="connsiteX2440" fmla="*/ 189248 w 822325"/>
              <a:gd name="connsiteY2440" fmla="*/ 95250 h 842963"/>
              <a:gd name="connsiteX2441" fmla="*/ 539705 w 822325"/>
              <a:gd name="connsiteY2441" fmla="*/ 92075 h 842963"/>
              <a:gd name="connsiteX2442" fmla="*/ 576264 w 822325"/>
              <a:gd name="connsiteY2442" fmla="*/ 103505 h 842963"/>
              <a:gd name="connsiteX2443" fmla="*/ 568280 w 822325"/>
              <a:gd name="connsiteY2443" fmla="*/ 130175 h 842963"/>
              <a:gd name="connsiteX2444" fmla="*/ 533401 w 822325"/>
              <a:gd name="connsiteY2444" fmla="*/ 120861 h 842963"/>
              <a:gd name="connsiteX2445" fmla="*/ 539705 w 822325"/>
              <a:gd name="connsiteY2445" fmla="*/ 92075 h 842963"/>
              <a:gd name="connsiteX2446" fmla="*/ 282622 w 822325"/>
              <a:gd name="connsiteY2446" fmla="*/ 92075 h 842963"/>
              <a:gd name="connsiteX2447" fmla="*/ 288926 w 822325"/>
              <a:gd name="connsiteY2447" fmla="*/ 120861 h 842963"/>
              <a:gd name="connsiteX2448" fmla="*/ 254047 w 822325"/>
              <a:gd name="connsiteY2448" fmla="*/ 130175 h 842963"/>
              <a:gd name="connsiteX2449" fmla="*/ 246063 w 822325"/>
              <a:gd name="connsiteY2449" fmla="*/ 103505 h 842963"/>
              <a:gd name="connsiteX2450" fmla="*/ 282622 w 822325"/>
              <a:gd name="connsiteY2450" fmla="*/ 92075 h 842963"/>
              <a:gd name="connsiteX2451" fmla="*/ 496381 w 822325"/>
              <a:gd name="connsiteY2451" fmla="*/ 82550 h 842963"/>
              <a:gd name="connsiteX2452" fmla="*/ 533401 w 822325"/>
              <a:gd name="connsiteY2452" fmla="*/ 90433 h 842963"/>
              <a:gd name="connsiteX2453" fmla="*/ 527444 w 822325"/>
              <a:gd name="connsiteY2453" fmla="*/ 120650 h 842963"/>
              <a:gd name="connsiteX2454" fmla="*/ 492126 w 822325"/>
              <a:gd name="connsiteY2454" fmla="*/ 114081 h 842963"/>
              <a:gd name="connsiteX2455" fmla="*/ 496381 w 822325"/>
              <a:gd name="connsiteY2455" fmla="*/ 82550 h 842963"/>
              <a:gd name="connsiteX2456" fmla="*/ 324358 w 822325"/>
              <a:gd name="connsiteY2456" fmla="*/ 82550 h 842963"/>
              <a:gd name="connsiteX2457" fmla="*/ 328613 w 822325"/>
              <a:gd name="connsiteY2457" fmla="*/ 114081 h 842963"/>
              <a:gd name="connsiteX2458" fmla="*/ 293721 w 822325"/>
              <a:gd name="connsiteY2458" fmla="*/ 120650 h 842963"/>
              <a:gd name="connsiteX2459" fmla="*/ 287338 w 822325"/>
              <a:gd name="connsiteY2459" fmla="*/ 90433 h 842963"/>
              <a:gd name="connsiteX2460" fmla="*/ 324358 w 822325"/>
              <a:gd name="connsiteY2460" fmla="*/ 82550 h 842963"/>
              <a:gd name="connsiteX2461" fmla="*/ 454595 w 822325"/>
              <a:gd name="connsiteY2461" fmla="*/ 77788 h 842963"/>
              <a:gd name="connsiteX2462" fmla="*/ 492126 w 822325"/>
              <a:gd name="connsiteY2462" fmla="*/ 82416 h 842963"/>
              <a:gd name="connsiteX2463" fmla="*/ 487812 w 822325"/>
              <a:gd name="connsiteY2463" fmla="*/ 112713 h 842963"/>
              <a:gd name="connsiteX2464" fmla="*/ 452438 w 822325"/>
              <a:gd name="connsiteY2464" fmla="*/ 108926 h 842963"/>
              <a:gd name="connsiteX2465" fmla="*/ 454595 w 822325"/>
              <a:gd name="connsiteY2465" fmla="*/ 77788 h 842963"/>
              <a:gd name="connsiteX2466" fmla="*/ 366144 w 822325"/>
              <a:gd name="connsiteY2466" fmla="*/ 77788 h 842963"/>
              <a:gd name="connsiteX2467" fmla="*/ 368301 w 822325"/>
              <a:gd name="connsiteY2467" fmla="*/ 108555 h 842963"/>
              <a:gd name="connsiteX2468" fmla="*/ 332495 w 822325"/>
              <a:gd name="connsiteY2468" fmla="*/ 112713 h 842963"/>
              <a:gd name="connsiteX2469" fmla="*/ 328613 w 822325"/>
              <a:gd name="connsiteY2469" fmla="*/ 82361 h 842963"/>
              <a:gd name="connsiteX2470" fmla="*/ 366144 w 822325"/>
              <a:gd name="connsiteY2470" fmla="*/ 77788 h 842963"/>
              <a:gd name="connsiteX2471" fmla="*/ 588540 w 822325"/>
              <a:gd name="connsiteY2471" fmla="*/ 74613 h 842963"/>
              <a:gd name="connsiteX2472" fmla="*/ 627063 w 822325"/>
              <a:gd name="connsiteY2472" fmla="*/ 92545 h 842963"/>
              <a:gd name="connsiteX2473" fmla="*/ 619443 w 822325"/>
              <a:gd name="connsiteY2473" fmla="*/ 117476 h 842963"/>
              <a:gd name="connsiteX2474" fmla="*/ 582613 w 822325"/>
              <a:gd name="connsiteY2474" fmla="*/ 102605 h 842963"/>
              <a:gd name="connsiteX2475" fmla="*/ 588540 w 822325"/>
              <a:gd name="connsiteY2475" fmla="*/ 74613 h 842963"/>
              <a:gd name="connsiteX2476" fmla="*/ 412751 w 822325"/>
              <a:gd name="connsiteY2476" fmla="*/ 74613 h 842963"/>
              <a:gd name="connsiteX2477" fmla="*/ 450851 w 822325"/>
              <a:gd name="connsiteY2477" fmla="*/ 76381 h 842963"/>
              <a:gd name="connsiteX2478" fmla="*/ 448686 w 822325"/>
              <a:gd name="connsiteY2478" fmla="*/ 109538 h 842963"/>
              <a:gd name="connsiteX2479" fmla="*/ 412751 w 822325"/>
              <a:gd name="connsiteY2479" fmla="*/ 108211 h 842963"/>
              <a:gd name="connsiteX2480" fmla="*/ 412751 w 822325"/>
              <a:gd name="connsiteY2480" fmla="*/ 74613 h 842963"/>
              <a:gd name="connsiteX2481" fmla="*/ 407555 w 822325"/>
              <a:gd name="connsiteY2481" fmla="*/ 74613 h 842963"/>
              <a:gd name="connsiteX2482" fmla="*/ 407988 w 822325"/>
              <a:gd name="connsiteY2482" fmla="*/ 108211 h 842963"/>
              <a:gd name="connsiteX2483" fmla="*/ 372053 w 822325"/>
              <a:gd name="connsiteY2483" fmla="*/ 109538 h 842963"/>
              <a:gd name="connsiteX2484" fmla="*/ 369888 w 822325"/>
              <a:gd name="connsiteY2484" fmla="*/ 76381 h 842963"/>
              <a:gd name="connsiteX2485" fmla="*/ 407555 w 822325"/>
              <a:gd name="connsiteY2485" fmla="*/ 74613 h 842963"/>
              <a:gd name="connsiteX2486" fmla="*/ 233363 w 822325"/>
              <a:gd name="connsiteY2486" fmla="*/ 74613 h 842963"/>
              <a:gd name="connsiteX2487" fmla="*/ 239713 w 822325"/>
              <a:gd name="connsiteY2487" fmla="*/ 102605 h 842963"/>
              <a:gd name="connsiteX2488" fmla="*/ 202883 w 822325"/>
              <a:gd name="connsiteY2488" fmla="*/ 117476 h 842963"/>
              <a:gd name="connsiteX2489" fmla="*/ 195263 w 822325"/>
              <a:gd name="connsiteY2489" fmla="*/ 92545 h 842963"/>
              <a:gd name="connsiteX2490" fmla="*/ 233363 w 822325"/>
              <a:gd name="connsiteY2490" fmla="*/ 74613 h 842963"/>
              <a:gd name="connsiteX2491" fmla="*/ 638493 w 822325"/>
              <a:gd name="connsiteY2491" fmla="*/ 68263 h 842963"/>
              <a:gd name="connsiteX2492" fmla="*/ 677863 w 822325"/>
              <a:gd name="connsiteY2492" fmla="*/ 95352 h 842963"/>
              <a:gd name="connsiteX2493" fmla="*/ 671936 w 822325"/>
              <a:gd name="connsiteY2493" fmla="*/ 115888 h 842963"/>
              <a:gd name="connsiteX2494" fmla="*/ 633413 w 822325"/>
              <a:gd name="connsiteY2494" fmla="*/ 93168 h 842963"/>
              <a:gd name="connsiteX2495" fmla="*/ 638493 w 822325"/>
              <a:gd name="connsiteY2495" fmla="*/ 68263 h 842963"/>
              <a:gd name="connsiteX2496" fmla="*/ 183881 w 822325"/>
              <a:gd name="connsiteY2496" fmla="*/ 68263 h 842963"/>
              <a:gd name="connsiteX2497" fmla="*/ 188913 w 822325"/>
              <a:gd name="connsiteY2497" fmla="*/ 93168 h 842963"/>
              <a:gd name="connsiteX2498" fmla="*/ 150753 w 822325"/>
              <a:gd name="connsiteY2498" fmla="*/ 115888 h 842963"/>
              <a:gd name="connsiteX2499" fmla="*/ 144463 w 822325"/>
              <a:gd name="connsiteY2499" fmla="*/ 95352 h 842963"/>
              <a:gd name="connsiteX2500" fmla="*/ 183881 w 822325"/>
              <a:gd name="connsiteY2500" fmla="*/ 68263 h 842963"/>
              <a:gd name="connsiteX2501" fmla="*/ 544374 w 822325"/>
              <a:gd name="connsiteY2501" fmla="*/ 58738 h 842963"/>
              <a:gd name="connsiteX2502" fmla="*/ 582614 w 822325"/>
              <a:gd name="connsiteY2502" fmla="*/ 73171 h 842963"/>
              <a:gd name="connsiteX2503" fmla="*/ 576311 w 822325"/>
              <a:gd name="connsiteY2503" fmla="*/ 101601 h 842963"/>
              <a:gd name="connsiteX2504" fmla="*/ 539751 w 822325"/>
              <a:gd name="connsiteY2504" fmla="*/ 89792 h 842963"/>
              <a:gd name="connsiteX2505" fmla="*/ 544374 w 822325"/>
              <a:gd name="connsiteY2505" fmla="*/ 58738 h 842963"/>
              <a:gd name="connsiteX2506" fmla="*/ 277782 w 822325"/>
              <a:gd name="connsiteY2506" fmla="*/ 58738 h 842963"/>
              <a:gd name="connsiteX2507" fmla="*/ 282576 w 822325"/>
              <a:gd name="connsiteY2507" fmla="*/ 89792 h 842963"/>
              <a:gd name="connsiteX2508" fmla="*/ 244227 w 822325"/>
              <a:gd name="connsiteY2508" fmla="*/ 101601 h 842963"/>
              <a:gd name="connsiteX2509" fmla="*/ 238126 w 822325"/>
              <a:gd name="connsiteY2509" fmla="*/ 73171 h 842963"/>
              <a:gd name="connsiteX2510" fmla="*/ 277782 w 822325"/>
              <a:gd name="connsiteY2510" fmla="*/ 58738 h 842963"/>
              <a:gd name="connsiteX2511" fmla="*/ 499950 w 822325"/>
              <a:gd name="connsiteY2511" fmla="*/ 47625 h 842963"/>
              <a:gd name="connsiteX2512" fmla="*/ 539751 w 822325"/>
              <a:gd name="connsiteY2512" fmla="*/ 57336 h 842963"/>
              <a:gd name="connsiteX2513" fmla="*/ 534940 w 822325"/>
              <a:gd name="connsiteY2513" fmla="*/ 87313 h 842963"/>
              <a:gd name="connsiteX2514" fmla="*/ 496888 w 822325"/>
              <a:gd name="connsiteY2514" fmla="*/ 79291 h 842963"/>
              <a:gd name="connsiteX2515" fmla="*/ 499950 w 822325"/>
              <a:gd name="connsiteY2515" fmla="*/ 47625 h 842963"/>
              <a:gd name="connsiteX2516" fmla="*/ 321940 w 822325"/>
              <a:gd name="connsiteY2516" fmla="*/ 47625 h 842963"/>
              <a:gd name="connsiteX2517" fmla="*/ 325439 w 822325"/>
              <a:gd name="connsiteY2517" fmla="*/ 79291 h 842963"/>
              <a:gd name="connsiteX2518" fmla="*/ 286950 w 822325"/>
              <a:gd name="connsiteY2518" fmla="*/ 87313 h 842963"/>
              <a:gd name="connsiteX2519" fmla="*/ 282576 w 822325"/>
              <a:gd name="connsiteY2519" fmla="*/ 57336 h 842963"/>
              <a:gd name="connsiteX2520" fmla="*/ 321940 w 822325"/>
              <a:gd name="connsiteY2520" fmla="*/ 47625 h 842963"/>
              <a:gd name="connsiteX2521" fmla="*/ 593279 w 822325"/>
              <a:gd name="connsiteY2521" fmla="*/ 44450 h 842963"/>
              <a:gd name="connsiteX2522" fmla="*/ 633413 w 822325"/>
              <a:gd name="connsiteY2522" fmla="*/ 65764 h 842963"/>
              <a:gd name="connsiteX2523" fmla="*/ 628234 w 822325"/>
              <a:gd name="connsiteY2523" fmla="*/ 90488 h 842963"/>
              <a:gd name="connsiteX2524" fmla="*/ 588963 w 822325"/>
              <a:gd name="connsiteY2524" fmla="*/ 72584 h 842963"/>
              <a:gd name="connsiteX2525" fmla="*/ 593279 w 822325"/>
              <a:gd name="connsiteY2525" fmla="*/ 44450 h 842963"/>
              <a:gd name="connsiteX2526" fmla="*/ 229441 w 822325"/>
              <a:gd name="connsiteY2526" fmla="*/ 44450 h 842963"/>
              <a:gd name="connsiteX2527" fmla="*/ 233363 w 822325"/>
              <a:gd name="connsiteY2527" fmla="*/ 72584 h 842963"/>
              <a:gd name="connsiteX2528" fmla="*/ 193707 w 822325"/>
              <a:gd name="connsiteY2528" fmla="*/ 90488 h 842963"/>
              <a:gd name="connsiteX2529" fmla="*/ 188913 w 822325"/>
              <a:gd name="connsiteY2529" fmla="*/ 65764 h 842963"/>
              <a:gd name="connsiteX2530" fmla="*/ 229441 w 822325"/>
              <a:gd name="connsiteY2530" fmla="*/ 44450 h 842963"/>
              <a:gd name="connsiteX2531" fmla="*/ 363437 w 822325"/>
              <a:gd name="connsiteY2531" fmla="*/ 41275 h 842963"/>
              <a:gd name="connsiteX2532" fmla="*/ 365126 w 822325"/>
              <a:gd name="connsiteY2532" fmla="*/ 74666 h 842963"/>
              <a:gd name="connsiteX2533" fmla="*/ 328393 w 822325"/>
              <a:gd name="connsiteY2533" fmla="*/ 79375 h 842963"/>
              <a:gd name="connsiteX2534" fmla="*/ 325438 w 822325"/>
              <a:gd name="connsiteY2534" fmla="*/ 47268 h 842963"/>
              <a:gd name="connsiteX2535" fmla="*/ 363437 w 822325"/>
              <a:gd name="connsiteY2535" fmla="*/ 41275 h 842963"/>
              <a:gd name="connsiteX2536" fmla="*/ 457284 w 822325"/>
              <a:gd name="connsiteY2536" fmla="*/ 39688 h 842963"/>
              <a:gd name="connsiteX2537" fmla="*/ 495301 w 822325"/>
              <a:gd name="connsiteY2537" fmla="*/ 45861 h 842963"/>
              <a:gd name="connsiteX2538" fmla="*/ 492377 w 822325"/>
              <a:gd name="connsiteY2538" fmla="*/ 79376 h 842963"/>
              <a:gd name="connsiteX2539" fmla="*/ 455613 w 822325"/>
              <a:gd name="connsiteY2539" fmla="*/ 74084 h 842963"/>
              <a:gd name="connsiteX2540" fmla="*/ 457284 w 822325"/>
              <a:gd name="connsiteY2540" fmla="*/ 39688 h 842963"/>
              <a:gd name="connsiteX2541" fmla="*/ 413187 w 822325"/>
              <a:gd name="connsiteY2541" fmla="*/ 38100 h 842963"/>
              <a:gd name="connsiteX2542" fmla="*/ 452439 w 822325"/>
              <a:gd name="connsiteY2542" fmla="*/ 39803 h 842963"/>
              <a:gd name="connsiteX2543" fmla="*/ 451130 w 822325"/>
              <a:gd name="connsiteY2543" fmla="*/ 73025 h 842963"/>
              <a:gd name="connsiteX2544" fmla="*/ 412751 w 822325"/>
              <a:gd name="connsiteY2544" fmla="*/ 71747 h 842963"/>
              <a:gd name="connsiteX2545" fmla="*/ 413187 w 822325"/>
              <a:gd name="connsiteY2545" fmla="*/ 38100 h 842963"/>
              <a:gd name="connsiteX2546" fmla="*/ 407989 w 822325"/>
              <a:gd name="connsiteY2546" fmla="*/ 38100 h 842963"/>
              <a:gd name="connsiteX2547" fmla="*/ 407989 w 822325"/>
              <a:gd name="connsiteY2547" fmla="*/ 72853 h 842963"/>
              <a:gd name="connsiteX2548" fmla="*/ 370045 w 822325"/>
              <a:gd name="connsiteY2548" fmla="*/ 74613 h 842963"/>
              <a:gd name="connsiteX2549" fmla="*/ 368301 w 822325"/>
              <a:gd name="connsiteY2549" fmla="*/ 39859 h 842963"/>
              <a:gd name="connsiteX2550" fmla="*/ 407989 w 822325"/>
              <a:gd name="connsiteY2550" fmla="*/ 38100 h 842963"/>
              <a:gd name="connsiteX2551" fmla="*/ 547514 w 822325"/>
              <a:gd name="connsiteY2551" fmla="*/ 25400 h 842963"/>
              <a:gd name="connsiteX2552" fmla="*/ 587376 w 822325"/>
              <a:gd name="connsiteY2552" fmla="*/ 41754 h 842963"/>
              <a:gd name="connsiteX2553" fmla="*/ 583518 w 822325"/>
              <a:gd name="connsiteY2553" fmla="*/ 69850 h 842963"/>
              <a:gd name="connsiteX2554" fmla="*/ 544513 w 822325"/>
              <a:gd name="connsiteY2554" fmla="*/ 56012 h 842963"/>
              <a:gd name="connsiteX2555" fmla="*/ 547514 w 822325"/>
              <a:gd name="connsiteY2555" fmla="*/ 25400 h 842963"/>
              <a:gd name="connsiteX2556" fmla="*/ 274814 w 822325"/>
              <a:gd name="connsiteY2556" fmla="*/ 25400 h 842963"/>
              <a:gd name="connsiteX2557" fmla="*/ 277814 w 822325"/>
              <a:gd name="connsiteY2557" fmla="*/ 56012 h 842963"/>
              <a:gd name="connsiteX2558" fmla="*/ 238809 w 822325"/>
              <a:gd name="connsiteY2558" fmla="*/ 69850 h 842963"/>
              <a:gd name="connsiteX2559" fmla="*/ 234951 w 822325"/>
              <a:gd name="connsiteY2559" fmla="*/ 41754 h 842963"/>
              <a:gd name="connsiteX2560" fmla="*/ 274814 w 822325"/>
              <a:gd name="connsiteY2560" fmla="*/ 25400 h 842963"/>
              <a:gd name="connsiteX2561" fmla="*/ 502250 w 822325"/>
              <a:gd name="connsiteY2561" fmla="*/ 11113 h 842963"/>
              <a:gd name="connsiteX2562" fmla="*/ 542926 w 822325"/>
              <a:gd name="connsiteY2562" fmla="*/ 22879 h 842963"/>
              <a:gd name="connsiteX2563" fmla="*/ 539864 w 822325"/>
              <a:gd name="connsiteY2563" fmla="*/ 53976 h 842963"/>
              <a:gd name="connsiteX2564" fmla="*/ 500063 w 822325"/>
              <a:gd name="connsiteY2564" fmla="*/ 43890 h 842963"/>
              <a:gd name="connsiteX2565" fmla="*/ 502250 w 822325"/>
              <a:gd name="connsiteY2565" fmla="*/ 11113 h 842963"/>
              <a:gd name="connsiteX2566" fmla="*/ 318570 w 822325"/>
              <a:gd name="connsiteY2566" fmla="*/ 11113 h 842963"/>
              <a:gd name="connsiteX2567" fmla="*/ 320676 w 822325"/>
              <a:gd name="connsiteY2567" fmla="*/ 43890 h 842963"/>
              <a:gd name="connsiteX2568" fmla="*/ 282349 w 822325"/>
              <a:gd name="connsiteY2568" fmla="*/ 53976 h 842963"/>
              <a:gd name="connsiteX2569" fmla="*/ 279401 w 822325"/>
              <a:gd name="connsiteY2569" fmla="*/ 22879 h 842963"/>
              <a:gd name="connsiteX2570" fmla="*/ 318570 w 822325"/>
              <a:gd name="connsiteY2570" fmla="*/ 11113 h 842963"/>
              <a:gd name="connsiteX2571" fmla="*/ 458491 w 822325"/>
              <a:gd name="connsiteY2571" fmla="*/ 3175 h 842963"/>
              <a:gd name="connsiteX2572" fmla="*/ 498476 w 822325"/>
              <a:gd name="connsiteY2572" fmla="*/ 10277 h 842963"/>
              <a:gd name="connsiteX2573" fmla="*/ 496326 w 822325"/>
              <a:gd name="connsiteY2573" fmla="*/ 42863 h 842963"/>
              <a:gd name="connsiteX2574" fmla="*/ 457201 w 822325"/>
              <a:gd name="connsiteY2574" fmla="*/ 37014 h 842963"/>
              <a:gd name="connsiteX2575" fmla="*/ 458491 w 822325"/>
              <a:gd name="connsiteY2575" fmla="*/ 3175 h 842963"/>
              <a:gd name="connsiteX2576" fmla="*/ 362669 w 822325"/>
              <a:gd name="connsiteY2576" fmla="*/ 3175 h 842963"/>
              <a:gd name="connsiteX2577" fmla="*/ 363538 w 822325"/>
              <a:gd name="connsiteY2577" fmla="*/ 38001 h 842963"/>
              <a:gd name="connsiteX2578" fmla="*/ 324001 w 822325"/>
              <a:gd name="connsiteY2578" fmla="*/ 44450 h 842963"/>
              <a:gd name="connsiteX2579" fmla="*/ 322263 w 822325"/>
              <a:gd name="connsiteY2579" fmla="*/ 10484 h 842963"/>
              <a:gd name="connsiteX2580" fmla="*/ 362669 w 822325"/>
              <a:gd name="connsiteY2580" fmla="*/ 3175 h 842963"/>
              <a:gd name="connsiteX2581" fmla="*/ 412751 w 822325"/>
              <a:gd name="connsiteY2581" fmla="*/ 0 h 842963"/>
              <a:gd name="connsiteX2582" fmla="*/ 452439 w 822325"/>
              <a:gd name="connsiteY2582" fmla="*/ 2098 h 842963"/>
              <a:gd name="connsiteX2583" fmla="*/ 451585 w 822325"/>
              <a:gd name="connsiteY2583" fmla="*/ 36513 h 842963"/>
              <a:gd name="connsiteX2584" fmla="*/ 412751 w 822325"/>
              <a:gd name="connsiteY2584" fmla="*/ 34414 h 842963"/>
              <a:gd name="connsiteX2585" fmla="*/ 412751 w 822325"/>
              <a:gd name="connsiteY2585" fmla="*/ 0 h 842963"/>
              <a:gd name="connsiteX2586" fmla="*/ 407989 w 822325"/>
              <a:gd name="connsiteY2586" fmla="*/ 0 h 842963"/>
              <a:gd name="connsiteX2587" fmla="*/ 407989 w 822325"/>
              <a:gd name="connsiteY2587" fmla="*/ 34414 h 842963"/>
              <a:gd name="connsiteX2588" fmla="*/ 369154 w 822325"/>
              <a:gd name="connsiteY2588" fmla="*/ 36513 h 842963"/>
              <a:gd name="connsiteX2589" fmla="*/ 368301 w 822325"/>
              <a:gd name="connsiteY2589" fmla="*/ 2518 h 842963"/>
              <a:gd name="connsiteX2590" fmla="*/ 407989 w 822325"/>
              <a:gd name="connsiteY2590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</a:cxnLst>
            <a:rect l="l" t="t" r="r" b="b"/>
            <a:pathLst>
              <a:path w="822325" h="842963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E7D7B0-5C57-43D8-9907-522695F511BC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2664207"/>
            <a:ext cx="8272139" cy="1174401"/>
          </a:xfrm>
        </p:spPr>
        <p:txBody>
          <a:bodyPr anchor="ctr">
            <a:noAutofit/>
          </a:bodyPr>
          <a:lstStyle>
            <a:lvl1pPr algn="ctr">
              <a:defRPr sz="2400" b="0" cap="none" spc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statement, quote or testimonial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49241" y="4315538"/>
            <a:ext cx="2245519" cy="1129587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4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Add author or source here for the above</a:t>
            </a:r>
          </a:p>
          <a:p>
            <a:pPr lvl="1"/>
            <a:r>
              <a:rPr lang="en-GB" dirty="0"/>
              <a:t>second level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E2A05D-25EF-47B1-9AEC-C5AE9B9805DB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4348003" y="1808820"/>
            <a:ext cx="447992" cy="412719"/>
          </a:xfrm>
          <a:custGeom>
            <a:avLst/>
            <a:gdLst>
              <a:gd name="T0" fmla="*/ 591 w 2547"/>
              <a:gd name="T1" fmla="*/ 1120 h 2428"/>
              <a:gd name="T2" fmla="*/ 591 w 2547"/>
              <a:gd name="T3" fmla="*/ 1325 h 2428"/>
              <a:gd name="T4" fmla="*/ 1103 w 2547"/>
              <a:gd name="T5" fmla="*/ 1325 h 2428"/>
              <a:gd name="T6" fmla="*/ 1103 w 2547"/>
              <a:gd name="T7" fmla="*/ 2428 h 2428"/>
              <a:gd name="T8" fmla="*/ 0 w 2547"/>
              <a:gd name="T9" fmla="*/ 2428 h 2428"/>
              <a:gd name="T10" fmla="*/ 0 w 2547"/>
              <a:gd name="T11" fmla="*/ 1120 h 2428"/>
              <a:gd name="T12" fmla="*/ 356 w 2547"/>
              <a:gd name="T13" fmla="*/ 201 h 2428"/>
              <a:gd name="T14" fmla="*/ 971 w 2547"/>
              <a:gd name="T15" fmla="*/ 0 h 2428"/>
              <a:gd name="T16" fmla="*/ 971 w 2547"/>
              <a:gd name="T17" fmla="*/ 591 h 2428"/>
              <a:gd name="T18" fmla="*/ 591 w 2547"/>
              <a:gd name="T19" fmla="*/ 1120 h 2428"/>
              <a:gd name="T20" fmla="*/ 2415 w 2547"/>
              <a:gd name="T21" fmla="*/ 591 h 2428"/>
              <a:gd name="T22" fmla="*/ 2415 w 2547"/>
              <a:gd name="T23" fmla="*/ 0 h 2428"/>
              <a:gd name="T24" fmla="*/ 1800 w 2547"/>
              <a:gd name="T25" fmla="*/ 201 h 2428"/>
              <a:gd name="T26" fmla="*/ 1444 w 2547"/>
              <a:gd name="T27" fmla="*/ 1120 h 2428"/>
              <a:gd name="T28" fmla="*/ 1444 w 2547"/>
              <a:gd name="T29" fmla="*/ 2428 h 2428"/>
              <a:gd name="T30" fmla="*/ 2547 w 2547"/>
              <a:gd name="T31" fmla="*/ 2428 h 2428"/>
              <a:gd name="T32" fmla="*/ 2547 w 2547"/>
              <a:gd name="T33" fmla="*/ 1325 h 2428"/>
              <a:gd name="T34" fmla="*/ 2035 w 2547"/>
              <a:gd name="T35" fmla="*/ 1325 h 2428"/>
              <a:gd name="T36" fmla="*/ 2035 w 2547"/>
              <a:gd name="T37" fmla="*/ 1120 h 2428"/>
              <a:gd name="T38" fmla="*/ 2415 w 2547"/>
              <a:gd name="T39" fmla="*/ 591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7" h="2428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9A7AF3E4-998C-4A7A-A192-51C05E94BA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 rot="18900000" flipH="1">
            <a:off x="5781337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D7604A33-C901-492A-8ABB-660BE9FDE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8900000" flipH="1">
            <a:off x="3745972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A03050-4940-4B89-9245-CC83CE5FE0D6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1DFE0-B172-4FFF-B1E6-1B72E35BCC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 rot="2700000">
            <a:off x="2716050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74DE25E8-0836-462D-A67D-39CF05290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3810EE12-F3A5-4FE6-8B8D-67B71872F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2700000">
            <a:off x="4813107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D2AF36D3-62D3-4364-921B-A87D3E9EB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13D2B28-4852-41E0-83B2-E047AF4590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20086349-8974-4102-BA2C-18B31F7C74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6ED7DD0B-5C21-489C-ABD7-BFE4DCDFEB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66542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825DCFAA-6B9C-428A-8AE4-1EC339D62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40531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99592" y="1627200"/>
            <a:ext cx="2062800" cy="992776"/>
          </a:xfrm>
        </p:spPr>
        <p:txBody>
          <a:bodyPr lIns="0" rIns="9000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5219AF-F1A4-45A2-9435-E5DF47F347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56176" y="1627200"/>
            <a:ext cx="2062800" cy="992776"/>
          </a:xfrm>
        </p:spPr>
        <p:txBody>
          <a:bodyPr l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7903C44-2878-4C60-B383-F6380FA033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640615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3F6BF0-F971-4835-BA39-83DCA1A6C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B0CDFA-8320-4507-BAF8-B271F40CF8FA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5686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6EA6FAA-7AA8-4DD0-90BA-B70B49CCD7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96739" y="1645039"/>
            <a:ext cx="2062800" cy="20628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478" y="1628776"/>
            <a:ext cx="658800" cy="657809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1E1DEB9-140B-4E33-B972-425B3AF5A6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84376" y="1645039"/>
            <a:ext cx="2062800" cy="2062800"/>
          </a:xfrm>
          <a:prstGeom prst="ellipse">
            <a:avLst/>
          </a:prstGeom>
          <a:solidFill>
            <a:schemeClr val="accent5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461173D3-D14A-466B-A1ED-1E2B43A2B1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96115" y="1628776"/>
            <a:ext cx="658800" cy="657809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078695E2-D979-4108-B32E-C5681B4CD8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2692090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7FA5C24C-2F9B-485A-95CA-992809E9F9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572014" y="1645039"/>
            <a:ext cx="2062800" cy="2062800"/>
          </a:xfrm>
          <a:prstGeom prst="ellipse">
            <a:avLst/>
          </a:prstGeom>
          <a:solidFill>
            <a:schemeClr val="accent6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B057DC9E-4B03-4927-910F-7A8ED1EFFE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3753" y="1628776"/>
            <a:ext cx="658800" cy="65780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25578060-F3E5-4766-B811-008B17477D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698494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CEA4493-9F02-40B2-B5B6-79FE59DE0B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559650" y="1645039"/>
            <a:ext cx="2062800" cy="2062800"/>
          </a:xfrm>
          <a:prstGeom prst="ellipse">
            <a:avLst/>
          </a:prstGeom>
          <a:solidFill>
            <a:schemeClr val="accent4">
              <a:alpha val="85000"/>
            </a:schemeClr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FF1ADE3D-FA36-4F7A-A83D-A63EABED70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71389" y="1628776"/>
            <a:ext cx="658800" cy="657809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D5764130-D7F7-4DB5-AE7F-7672EFC658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704897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D95E03-32EE-420C-A194-6E376BFC1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F571BA-504F-41F4-893C-0B0E612B6827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99967-1A18-41F8-8C76-3377BAF73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.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7" y="872722"/>
            <a:ext cx="4252660" cy="2333498"/>
          </a:xfrm>
        </p:spPr>
        <p:txBody>
          <a:bodyPr anchor="b">
            <a:noAutofit/>
          </a:bodyPr>
          <a:lstStyle>
            <a:lvl1pPr>
              <a:defRPr sz="2800" b="1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59" y="4516026"/>
            <a:ext cx="6169409" cy="1541875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contact detail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07509-BC75-4B3D-B762-A0737B18E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3501008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6" y="2421660"/>
            <a:ext cx="5737500" cy="1583405"/>
          </a:xfrm>
        </p:spPr>
        <p:txBody>
          <a:bodyPr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4540368"/>
            <a:ext cx="3333750" cy="14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DBFD6-36E0-4607-B304-9E1EE49F9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07A254-9BA7-4AAB-805D-71DE07A1D9B1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2" y="1016733"/>
            <a:ext cx="3312368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74A61-965B-43DD-9BF6-81740C45E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rint friend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fld id="{DAE459D2-6F43-4763-BDDD-EA03DF3C7CA8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1" y="1016733"/>
            <a:ext cx="3312000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718559-FC16-4772-956A-46704F154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8CCF5B-D103-4D81-AB68-EABB039D939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8257238" cy="3809615"/>
          </a:xfrm>
        </p:spPr>
        <p:txBody>
          <a:bodyPr>
            <a:noAutofit/>
          </a:bodyPr>
          <a:lstStyle>
            <a:lvl1pPr marL="457200" indent="-45720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defRPr sz="1800"/>
            </a:lvl1pPr>
            <a:lvl2pPr marL="457200" indent="0">
              <a:spcBef>
                <a:spcPts val="0"/>
              </a:spcBef>
              <a:spcAft>
                <a:spcPts val="1000"/>
              </a:spcAft>
              <a:defRPr sz="1400"/>
            </a:lvl2pPr>
            <a:lvl3pPr marL="723900" indent="-269875">
              <a:defRPr sz="1600"/>
            </a:lvl3pPr>
            <a:lvl4pPr marL="990600" indent="-269875">
              <a:defRPr sz="1400"/>
            </a:lvl4pPr>
            <a:lvl5pPr marL="457200" indent="0">
              <a:spcBef>
                <a:spcPts val="1500"/>
              </a:spcBef>
              <a:spcAft>
                <a:spcPts val="0"/>
              </a:spcAft>
              <a:buFont typeface="+mj-lt"/>
              <a:buNone/>
              <a:defRPr sz="1800" cap="none" baseline="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10BCF-CC87-44A6-9183-2476BD2D5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DD69D23-9222-470B-A7A1-3048CA53CE7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6340952" cy="3809615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 wrap="square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49E83-E388-4A06-B311-AAEC24E5C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9DAD00-24B6-4363-AF2C-2362AA3E95B5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DAE0D-3DC5-403A-9968-D3482A250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B8DCA0-7666-44CE-9E5D-CF1B04408A4A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63267B-DC3E-4F60-A8AC-A61FC2A7A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A84A-B374-4963-A991-DB49914AA0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531" y="365126"/>
            <a:ext cx="826293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ADEE-1B30-421E-8686-25EA6AE3755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0531" y="1656000"/>
            <a:ext cx="8262938" cy="378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FBC1-ACC7-45EA-92E6-086125AD02B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08812" y="6453337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0F68-EB40-411E-A6EB-41408B63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580112" y="6365218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148A-7083-42AB-8FED-67EEE759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57" r:id="rId4"/>
    <p:sldLayoutId id="2147483667" r:id="rId5"/>
    <p:sldLayoutId id="2147483682" r:id="rId6"/>
    <p:sldLayoutId id="2147483660" r:id="rId7"/>
    <p:sldLayoutId id="2147483669" r:id="rId8"/>
    <p:sldLayoutId id="2147483674" r:id="rId9"/>
    <p:sldLayoutId id="2147483675" r:id="rId10"/>
    <p:sldLayoutId id="2147483676" r:id="rId11"/>
    <p:sldLayoutId id="2147483670" r:id="rId12"/>
    <p:sldLayoutId id="2147483673" r:id="rId13"/>
    <p:sldLayoutId id="2147483668" r:id="rId14"/>
    <p:sldLayoutId id="2147483672" r:id="rId15"/>
    <p:sldLayoutId id="2147483678" r:id="rId16"/>
    <p:sldLayoutId id="2147483679" r:id="rId17"/>
    <p:sldLayoutId id="2147483677" r:id="rId18"/>
    <p:sldLayoutId id="2147483680" r:id="rId19"/>
    <p:sldLayoutId id="2147483681" r:id="rId20"/>
    <p:sldLayoutId id="2147483665" r:id="rId21"/>
    <p:sldLayoutId id="2147483683" r:id="rId22"/>
    <p:sldLayoutId id="2147483684" r:id="rId23"/>
    <p:sldLayoutId id="2147483671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430" userDrawn="1">
          <p15:clr>
            <a:srgbClr val="F26B43"/>
          </p15:clr>
        </p15:guide>
        <p15:guide id="9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0G6AynmOU8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zteveg.com/receta/6419/hamburguesa-de-avena-y-tofu-ahumado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nio.com/objects/toys/colorful-color-toy-plastic-belt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dividiendoentrecero.blogspot.com/2009/06/tanta-gente-no-puede-estar-equivocad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D4F-7474-4922-A141-CDE716F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SX Sustainability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491C-46E1-406F-A541-12F5C70EB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Cambio climático</a:t>
            </a:r>
          </a:p>
          <a:p>
            <a:r>
              <a:rPr lang="en-GB" dirty="0"/>
              <a:t>9-13</a:t>
            </a:r>
          </a:p>
        </p:txBody>
      </p:sp>
    </p:spTree>
    <p:extLst>
      <p:ext uri="{BB962C8B-B14F-4D97-AF65-F5344CB8AC3E}">
        <p14:creationId xmlns:p14="http://schemas.microsoft.com/office/powerpoint/2010/main" val="4193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068A6-DC05-44F6-98C1-02DAC75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Entonces, ¿cómo puedes colaborar tú?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14279-620B-4E22-A14F-F5F97CCC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Protegiendo el planeta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29FED-65AF-454E-9FDD-F56342C3C5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95865" y="2410316"/>
            <a:ext cx="2062800" cy="2062800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s-E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2E25-6294-42D6-92C6-A245815DD1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7604" y="2394053"/>
            <a:ext cx="658800" cy="657809"/>
          </a:xfrm>
        </p:spPr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BFD4-9301-4EDC-B1FD-D7D0612A91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52149" y="2410316"/>
            <a:ext cx="2062800" cy="2062800"/>
          </a:xfrm>
          <a:noFill/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s-E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B0A4AF-E76B-4BBC-8198-9997DDAE75A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63888" y="2394053"/>
            <a:ext cx="658800" cy="657809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757EAE-1080-492C-B144-90425B18D57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181608" y="2410316"/>
            <a:ext cx="2062800" cy="2062800"/>
          </a:xfrm>
          <a:noFill/>
          <a:ln w="28575">
            <a:solidFill>
              <a:schemeClr val="accent6"/>
            </a:solidFill>
          </a:ln>
        </p:spPr>
        <p:txBody>
          <a:bodyPr/>
          <a:lstStyle/>
          <a:p>
            <a:r>
              <a:rPr lang="es-E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69E29-9626-4F7C-A4C6-982902C66DF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93347" y="2394053"/>
            <a:ext cx="658800" cy="657809"/>
          </a:xfrm>
        </p:spPr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7F76D-ECB7-4376-A642-028D5B0CE578}"/>
              </a:ext>
            </a:extLst>
          </p:cNvPr>
          <p:cNvSpPr txBox="1"/>
          <p:nvPr/>
        </p:nvSpPr>
        <p:spPr>
          <a:xfrm>
            <a:off x="1337296" y="4605176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/>
              <a:t>Consume menos electridad o de un tipo diferente.</a:t>
            </a:r>
            <a:endParaRPr lang="es-ES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1BBE6-44D4-458B-A788-377D6FD63B71}"/>
              </a:ext>
            </a:extLst>
          </p:cNvPr>
          <p:cNvSpPr txBox="1"/>
          <p:nvPr/>
        </p:nvSpPr>
        <p:spPr>
          <a:xfrm>
            <a:off x="3814155" y="4605176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/>
              <a:t>Utiliza menos el coche.</a:t>
            </a:r>
            <a:endParaRPr lang="es-ES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87E7B-46EC-46C3-A32F-9D968EE4613F}"/>
              </a:ext>
            </a:extLst>
          </p:cNvPr>
          <p:cNvSpPr txBox="1"/>
          <p:nvPr/>
        </p:nvSpPr>
        <p:spPr>
          <a:xfrm>
            <a:off x="6408204" y="4605176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/>
              <a:t>Come menos carne.</a:t>
            </a:r>
            <a:endParaRPr lang="es-ES" sz="1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A7D1CC-13FD-4E76-B4A9-03888196B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87" b="67319" l="72846" r="89735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0735" t="50295" r="8154" b="30790"/>
          <a:stretch/>
        </p:blipFill>
        <p:spPr>
          <a:xfrm>
            <a:off x="6554271" y="2915543"/>
            <a:ext cx="1392633" cy="1062919"/>
          </a:xfrm>
          <a:prstGeom prst="rect">
            <a:avLst/>
          </a:prstGeom>
        </p:spPr>
      </p:pic>
      <p:pic>
        <p:nvPicPr>
          <p:cNvPr id="19" name="Picture 2" descr="Image result for cycling cartoon">
            <a:extLst>
              <a:ext uri="{FF2B5EF4-FFF2-40B4-BE49-F238E27FC236}">
                <a16:creationId xmlns:a16="http://schemas.microsoft.com/office/drawing/2014/main" id="{A7C55211-1FD5-49F7-AF40-5409B006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4" y="3042442"/>
            <a:ext cx="1052531" cy="10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solar energy cartoon">
            <a:extLst>
              <a:ext uri="{FF2B5EF4-FFF2-40B4-BE49-F238E27FC236}">
                <a16:creationId xmlns:a16="http://schemas.microsoft.com/office/drawing/2014/main" id="{9CC91668-D2D9-48B6-BF87-4A9932C2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1341"/>
            <a:ext cx="1037932" cy="11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79154-A0A7-44DC-8E68-7A5FA3D6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76DDD-DECE-4873-85B7-8D26F44D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PODEMOS PLANTAR ÁRBOLES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E2349-A4CC-4A39-8236-D7E1F9115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3517572-9A01-4178-867F-33517D98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5" y="1563060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51AD855-E708-4071-A27E-CC70F8735F61}"/>
              </a:ext>
            </a:extLst>
          </p:cNvPr>
          <p:cNvSpPr/>
          <p:nvPr/>
        </p:nvSpPr>
        <p:spPr>
          <a:xfrm>
            <a:off x="755576" y="1736812"/>
            <a:ext cx="3636404" cy="28803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cap="all" dirty="0"/>
              <a:t>Si los 7 billones de personas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664C8B-C490-4A0D-A673-75ACE2C444FA}"/>
              </a:ext>
            </a:extLst>
          </p:cNvPr>
          <p:cNvSpPr/>
          <p:nvPr/>
        </p:nvSpPr>
        <p:spPr>
          <a:xfrm>
            <a:off x="755576" y="2060848"/>
            <a:ext cx="2124235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en el planeta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BD9BDC-6155-4137-92EA-E33D768EE47B}"/>
              </a:ext>
            </a:extLst>
          </p:cNvPr>
          <p:cNvSpPr/>
          <p:nvPr/>
        </p:nvSpPr>
        <p:spPr>
          <a:xfrm>
            <a:off x="764485" y="2384883"/>
            <a:ext cx="1935307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Plantaran un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69644A-8B5E-4F86-B29E-007EDD036AD7}"/>
              </a:ext>
            </a:extLst>
          </p:cNvPr>
          <p:cNvSpPr/>
          <p:nvPr/>
        </p:nvSpPr>
        <p:spPr>
          <a:xfrm>
            <a:off x="764485" y="2691274"/>
            <a:ext cx="1539264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Árbol este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9D7DE2-F949-4771-A6CA-F62559DBD93B}"/>
              </a:ext>
            </a:extLst>
          </p:cNvPr>
          <p:cNvSpPr/>
          <p:nvPr/>
        </p:nvSpPr>
        <p:spPr>
          <a:xfrm>
            <a:off x="764485" y="3015309"/>
            <a:ext cx="1071211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Año…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B10038A-12F0-4E78-AD2B-474044F67086}"/>
              </a:ext>
            </a:extLst>
          </p:cNvPr>
          <p:cNvSpPr/>
          <p:nvPr/>
        </p:nvSpPr>
        <p:spPr>
          <a:xfrm>
            <a:off x="6840252" y="4689140"/>
            <a:ext cx="1620180" cy="2880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Tendríamos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BCF66B-BFA7-49E9-8421-20E05B336521}"/>
              </a:ext>
            </a:extLst>
          </p:cNvPr>
          <p:cNvSpPr/>
          <p:nvPr/>
        </p:nvSpPr>
        <p:spPr>
          <a:xfrm>
            <a:off x="5472099" y="5024987"/>
            <a:ext cx="2976571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7 billones de árboles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2ADEA4E-9536-4473-91AB-BAD1D00E5BEF}"/>
              </a:ext>
            </a:extLst>
          </p:cNvPr>
          <p:cNvSpPr/>
          <p:nvPr/>
        </p:nvSpPr>
        <p:spPr>
          <a:xfrm>
            <a:off x="4860032" y="5338337"/>
            <a:ext cx="3588638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Más para ayudar a proteger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A00398-E0D0-4771-8D06-E02509B881CE}"/>
              </a:ext>
            </a:extLst>
          </p:cNvPr>
          <p:cNvSpPr/>
          <p:nvPr/>
        </p:nvSpPr>
        <p:spPr>
          <a:xfrm>
            <a:off x="4644008" y="5661248"/>
            <a:ext cx="380466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Nuestro medioambiente</a:t>
            </a:r>
          </a:p>
        </p:txBody>
      </p:sp>
    </p:spTree>
    <p:extLst>
      <p:ext uri="{BB962C8B-B14F-4D97-AF65-F5344CB8AC3E}">
        <p14:creationId xmlns:p14="http://schemas.microsoft.com/office/powerpoint/2010/main" val="19807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9EC69-C1B8-49FB-B72C-29CF52BC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02DED4B-361D-429F-82D1-590B827B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el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B988BA-8E13-41F9-A4F3-7E747DB29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5936A47-D8C4-4FA3-9C62-DFA3FFFB4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Hazte</a:t>
            </a:r>
            <a:r>
              <a:rPr lang="en-GB" dirty="0"/>
              <a:t> </a:t>
            </a:r>
            <a:r>
              <a:rPr lang="en-GB" dirty="0" err="1"/>
              <a:t>oir</a:t>
            </a:r>
            <a:r>
              <a:rPr lang="en-GB" dirty="0"/>
              <a:t> e </a:t>
            </a:r>
            <a:r>
              <a:rPr lang="en-GB" dirty="0" err="1"/>
              <a:t>inspira</a:t>
            </a:r>
            <a:r>
              <a:rPr lang="en-GB" dirty="0"/>
              <a:t> a </a:t>
            </a:r>
            <a:r>
              <a:rPr lang="en-GB" dirty="0" err="1"/>
              <a:t>otros</a:t>
            </a:r>
            <a:r>
              <a:rPr lang="en-GB" dirty="0"/>
              <a:t> a </a:t>
            </a:r>
            <a:r>
              <a:rPr lang="en-GB" dirty="0" err="1"/>
              <a:t>cambiar</a:t>
            </a:r>
            <a:endParaRPr lang="en-GB" dirty="0"/>
          </a:p>
        </p:txBody>
      </p:sp>
      <p:pic>
        <p:nvPicPr>
          <p:cNvPr id="8" name="Picture 2" descr="woman holding Save Our Future signage">
            <a:extLst>
              <a:ext uri="{FF2B5EF4-FFF2-40B4-BE49-F238E27FC236}">
                <a16:creationId xmlns:a16="http://schemas.microsoft.com/office/drawing/2014/main" id="{8A919846-3C6A-4356-A2B0-B92B5190A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b="25434"/>
          <a:stretch/>
        </p:blipFill>
        <p:spPr bwMode="auto">
          <a:xfrm>
            <a:off x="4608004" y="1896249"/>
            <a:ext cx="3672408" cy="29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idays For Future, Greta Thunberg, Climate Change">
            <a:extLst>
              <a:ext uri="{FF2B5EF4-FFF2-40B4-BE49-F238E27FC236}">
                <a16:creationId xmlns:a16="http://schemas.microsoft.com/office/drawing/2014/main" id="{151FED30-3904-471F-8AF6-F49854B55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0" t="30584" b="27951"/>
          <a:stretch/>
        </p:blipFill>
        <p:spPr bwMode="auto">
          <a:xfrm>
            <a:off x="971600" y="1890346"/>
            <a:ext cx="33843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F427B-3770-468A-B85B-10270BE5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55264-20F9-406E-856B-FBD0F11D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F5EF4-93C5-41FD-99C9-333B6E701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83CB3-879C-42B7-99D5-9940AFC2B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nline Media 5" title="Greta Thunberg's speech at UK climate strike">
            <a:hlinkClick r:id="" action="ppaction://media"/>
            <a:extLst>
              <a:ext uri="{FF2B5EF4-FFF2-40B4-BE49-F238E27FC236}">
                <a16:creationId xmlns:a16="http://schemas.microsoft.com/office/drawing/2014/main" id="{12080E0E-AF3D-4641-8D42-027B9F38BE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958" y="800709"/>
            <a:ext cx="8425146" cy="47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ACTIVidad</a:t>
            </a:r>
            <a:r>
              <a:rPr lang="es-ES" dirty="0"/>
              <a:t>: ¡Comprométete!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86A03-D8E5-42FC-9C53-5A773CD2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CAMBIO CLIMÁTICO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68DF1-E9C2-4682-A337-A7E220929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818" y="4540368"/>
            <a:ext cx="4945273" cy="1440000"/>
          </a:xfrm>
        </p:spPr>
        <p:txBody>
          <a:bodyPr/>
          <a:lstStyle/>
          <a:p>
            <a:r>
              <a:rPr lang="es-ES" sz="2000"/>
              <a:t>¿Has oído hablar sobre el cambio climático?</a:t>
            </a:r>
          </a:p>
          <a:p>
            <a:r>
              <a:rPr lang="es-ES" sz="2000"/>
              <a:t>¿Qué sabes sobre él?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E90CB-4575-44BA-BFBE-8F3CB07F23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7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es el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Las </a:t>
            </a:r>
            <a:r>
              <a:rPr lang="en-GB" dirty="0" err="1"/>
              <a:t>evidencias</a:t>
            </a:r>
            <a:r>
              <a:rPr lang="en-GB" dirty="0"/>
              <a:t>:</a:t>
            </a:r>
          </a:p>
        </p:txBody>
      </p:sp>
      <p:pic>
        <p:nvPicPr>
          <p:cNvPr id="11" name="Picture 2" descr="sun setting over the horizon">
            <a:extLst>
              <a:ext uri="{FF2B5EF4-FFF2-40B4-BE49-F238E27FC236}">
                <a16:creationId xmlns:a16="http://schemas.microsoft.com/office/drawing/2014/main" id="{18D9E3F4-ABAC-4CFB-90CE-37B7C711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42" y="2112119"/>
            <a:ext cx="2105152" cy="13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ave, Water, Surf, Ocean, Sea, Spray, Wind, Splash">
            <a:extLst>
              <a:ext uri="{FF2B5EF4-FFF2-40B4-BE49-F238E27FC236}">
                <a16:creationId xmlns:a16="http://schemas.microsoft.com/office/drawing/2014/main" id="{04AA21B1-08A0-496D-A73D-4477749A0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/>
          <a:stretch/>
        </p:blipFill>
        <p:spPr bwMode="auto">
          <a:xfrm>
            <a:off x="3422464" y="2108641"/>
            <a:ext cx="2158075" cy="12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lood, City, Neighborhood, Houses">
            <a:extLst>
              <a:ext uri="{FF2B5EF4-FFF2-40B4-BE49-F238E27FC236}">
                <a16:creationId xmlns:a16="http://schemas.microsoft.com/office/drawing/2014/main" id="{836F7F4A-752B-4FBD-9901-10650FE5F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2"/>
          <a:stretch/>
        </p:blipFill>
        <p:spPr bwMode="auto">
          <a:xfrm>
            <a:off x="5580539" y="2115917"/>
            <a:ext cx="2190690" cy="12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Antarctica, Ice, Caps, Mountains">
            <a:extLst>
              <a:ext uri="{FF2B5EF4-FFF2-40B4-BE49-F238E27FC236}">
                <a16:creationId xmlns:a16="http://schemas.microsoft.com/office/drawing/2014/main" id="{62849379-CAF5-4200-8341-183537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1"/>
          <a:stretch/>
        </p:blipFill>
        <p:spPr bwMode="auto">
          <a:xfrm>
            <a:off x="1330825" y="3389854"/>
            <a:ext cx="2103869" cy="14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orest Fire, Wildfire, Blaze, Smoke">
            <a:extLst>
              <a:ext uri="{FF2B5EF4-FFF2-40B4-BE49-F238E27FC236}">
                <a16:creationId xmlns:a16="http://schemas.microsoft.com/office/drawing/2014/main" id="{BA781B09-86F6-4417-A7B1-6C045D66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4" y="3358932"/>
            <a:ext cx="2158075" cy="14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oral, Sea, Reef, Ocean, White, Beach">
            <a:extLst>
              <a:ext uri="{FF2B5EF4-FFF2-40B4-BE49-F238E27FC236}">
                <a16:creationId xmlns:a16="http://schemas.microsoft.com/office/drawing/2014/main" id="{44772057-A807-4E1E-ABD2-73EFE08E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69" y="3406225"/>
            <a:ext cx="2188559" cy="14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07FD22-A7EF-46AE-8486-5E0A5667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D97903F-6BC5-4219-B07C-58E345A9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generando</a:t>
            </a:r>
            <a:r>
              <a:rPr lang="en-GB" dirty="0"/>
              <a:t> </a:t>
            </a:r>
            <a:r>
              <a:rPr lang="en-GB" dirty="0" err="1"/>
              <a:t>estos</a:t>
            </a:r>
            <a:r>
              <a:rPr lang="en-GB" dirty="0"/>
              <a:t> </a:t>
            </a:r>
            <a:r>
              <a:rPr lang="en-GB" dirty="0" err="1"/>
              <a:t>efectos</a:t>
            </a:r>
            <a:r>
              <a:rPr lang="en-GB" dirty="0"/>
              <a:t>?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42DAC3C-3751-4B3B-8920-16979E2D9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88AFAE8-2CFA-4BE6-8290-478CF385AE5A}"/>
              </a:ext>
            </a:extLst>
          </p:cNvPr>
          <p:cNvGrpSpPr/>
          <p:nvPr/>
        </p:nvGrpSpPr>
        <p:grpSpPr>
          <a:xfrm>
            <a:off x="107504" y="1880829"/>
            <a:ext cx="2916324" cy="2817319"/>
            <a:chOff x="611560" y="2123848"/>
            <a:chExt cx="2916324" cy="2817319"/>
          </a:xfrm>
        </p:grpSpPr>
        <p:pic>
          <p:nvPicPr>
            <p:cNvPr id="9" name="Imagen 8" descr="Una multitud de gente&#10;&#10;Descripción generada automáticamente">
              <a:extLst>
                <a:ext uri="{FF2B5EF4-FFF2-40B4-BE49-F238E27FC236}">
                  <a16:creationId xmlns:a16="http://schemas.microsoft.com/office/drawing/2014/main" id="{329C24DB-EDFD-4A1B-8DE2-D51005AEDAC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11560" y="2123848"/>
              <a:ext cx="2916324" cy="281731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117CC26-83E5-4245-9A0D-803E5356AE33}"/>
                </a:ext>
              </a:extLst>
            </p:cNvPr>
            <p:cNvSpPr/>
            <p:nvPr/>
          </p:nvSpPr>
          <p:spPr>
            <a:xfrm>
              <a:off x="753480" y="2336180"/>
              <a:ext cx="2630388" cy="242496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 algn="ctr">
                <a:spcBef>
                  <a:spcPts val="600"/>
                </a:spcBef>
                <a:buAutoNum type="arabicPeriod"/>
              </a:pP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MÁS POBLACIÓN</a:t>
              </a:r>
            </a:p>
            <a:p>
              <a:pPr algn="ctr">
                <a:spcBef>
                  <a:spcPts val="600"/>
                </a:spcBef>
              </a:pPr>
              <a:r>
                <a:rPr lang="es-ES" sz="1300" dirty="0">
                  <a:solidFill>
                    <a:schemeClr val="accent2">
                      <a:lumMod val="50000"/>
                    </a:schemeClr>
                  </a:solidFill>
                </a:rPr>
                <a:t>El número de personas que vive en el planeta ha crecido desde 1 billón a cerca de 8 billones en los últimos 200 años. </a:t>
              </a:r>
            </a:p>
            <a:p>
              <a:pPr algn="ctr">
                <a:spcBef>
                  <a:spcPts val="600"/>
                </a:spcBef>
              </a:pPr>
              <a:r>
                <a:rPr lang="es-ES" sz="1300" b="1" dirty="0">
                  <a:solidFill>
                    <a:schemeClr val="accent2">
                      <a:lumMod val="50000"/>
                    </a:schemeClr>
                  </a:solidFill>
                </a:rPr>
                <a:t>Se espera que la población mundial alcance los 10 billones en el año 2050.</a:t>
              </a:r>
            </a:p>
            <a:p>
              <a:pPr algn="ctr">
                <a:spcBef>
                  <a:spcPts val="600"/>
                </a:spcBef>
              </a:pPr>
              <a:r>
                <a:rPr lang="es-ES" sz="1200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¿</a:t>
              </a:r>
              <a:r>
                <a:rPr lang="es-ES" sz="1200" cap="all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Qué implica esto para el planeta?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F9E5B310-3651-420E-914A-5BFA68BF0E98}"/>
                </a:ext>
              </a:extLst>
            </p:cNvPr>
            <p:cNvCxnSpPr/>
            <p:nvPr/>
          </p:nvCxnSpPr>
          <p:spPr>
            <a:xfrm>
              <a:off x="899592" y="2636912"/>
              <a:ext cx="2196244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1DC9FBD-E0A8-4137-B4C6-8B73E6112878}"/>
              </a:ext>
            </a:extLst>
          </p:cNvPr>
          <p:cNvGrpSpPr/>
          <p:nvPr/>
        </p:nvGrpSpPr>
        <p:grpSpPr>
          <a:xfrm>
            <a:off x="3131840" y="1880828"/>
            <a:ext cx="2916324" cy="2817319"/>
            <a:chOff x="611560" y="2123846"/>
            <a:chExt cx="2916324" cy="281731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AABABFC-0877-45C4-8404-B8C1B9F4FB4D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611560" y="2123846"/>
              <a:ext cx="2916324" cy="2817319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229310D-697D-4010-9C1B-8B4ECB2620E1}"/>
                </a:ext>
              </a:extLst>
            </p:cNvPr>
            <p:cNvSpPr/>
            <p:nvPr/>
          </p:nvSpPr>
          <p:spPr>
            <a:xfrm>
              <a:off x="753480" y="2336180"/>
              <a:ext cx="2630388" cy="242496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600"/>
                </a:spcBef>
              </a:pP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2. MÁS CONSUMO </a:t>
              </a:r>
            </a:p>
            <a:p>
              <a:pPr algn="ctr">
                <a:spcBef>
                  <a:spcPts val="600"/>
                </a:spcBef>
              </a:pPr>
              <a:r>
                <a:rPr lang="es-ES" sz="1400" dirty="0">
                  <a:solidFill>
                    <a:schemeClr val="accent2">
                      <a:lumMod val="50000"/>
                    </a:schemeClr>
                  </a:solidFill>
                </a:rPr>
                <a:t>Todos los productos que compramos y utilizamos viene de alguna parte… y tiene que acabar en alguna parte.</a:t>
              </a:r>
            </a:p>
            <a:p>
              <a:pPr algn="ctr">
                <a:spcBef>
                  <a:spcPts val="600"/>
                </a:spcBef>
              </a:pPr>
              <a:endParaRPr lang="es-ES" sz="13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es-ES" sz="1200" cap="all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Un niño de 10 años tiene de media 238 juguetes, de los que tan solo juega a diario con 12!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32072EB0-4BEF-4B7E-9896-A2D4F3D66E66}"/>
                </a:ext>
              </a:extLst>
            </p:cNvPr>
            <p:cNvCxnSpPr/>
            <p:nvPr/>
          </p:nvCxnSpPr>
          <p:spPr>
            <a:xfrm>
              <a:off x="899592" y="2636912"/>
              <a:ext cx="2196244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347683C-B3D2-4188-9A9C-44B787959E39}"/>
              </a:ext>
            </a:extLst>
          </p:cNvPr>
          <p:cNvGrpSpPr/>
          <p:nvPr/>
        </p:nvGrpSpPr>
        <p:grpSpPr>
          <a:xfrm>
            <a:off x="6156176" y="1906706"/>
            <a:ext cx="2987824" cy="2791441"/>
            <a:chOff x="611560" y="2140715"/>
            <a:chExt cx="2987824" cy="2791441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24A3196A-6B45-4EFA-A876-3EE0212DAAF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/>
          </p:blipFill>
          <p:spPr>
            <a:xfrm>
              <a:off x="611560" y="2140715"/>
              <a:ext cx="2987824" cy="2791441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778F95E3-6795-4A09-8101-D9DBFEBEAF14}"/>
                </a:ext>
              </a:extLst>
            </p:cNvPr>
            <p:cNvSpPr/>
            <p:nvPr/>
          </p:nvSpPr>
          <p:spPr>
            <a:xfrm>
              <a:off x="753480" y="2336180"/>
              <a:ext cx="2630388" cy="242496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600"/>
                </a:spcBef>
              </a:pP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3. COMIDA</a:t>
              </a:r>
            </a:p>
            <a:p>
              <a:pPr algn="ctr">
                <a:spcBef>
                  <a:spcPts val="600"/>
                </a:spcBef>
              </a:pPr>
              <a:r>
                <a:rPr lang="es-ES" sz="1400" dirty="0">
                  <a:solidFill>
                    <a:schemeClr val="accent2">
                      <a:lumMod val="50000"/>
                    </a:schemeClr>
                  </a:solidFill>
                </a:rPr>
                <a:t>Dependemos de la tierra para que nos proporcione toda la comida que comemos. </a:t>
              </a:r>
              <a:endParaRPr lang="es-ES" sz="13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>
                <a:spcBef>
                  <a:spcPts val="600"/>
                </a:spcBef>
              </a:pPr>
              <a:endParaRPr lang="es-ES" sz="1200" cap="all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s-ES" sz="1200" cap="all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De media, un americano consume</a:t>
              </a:r>
            </a:p>
            <a:p>
              <a:pPr algn="ctr">
                <a:spcBef>
                  <a:spcPts val="600"/>
                </a:spcBef>
              </a:pPr>
              <a:r>
                <a:rPr lang="es-ES" sz="1200" cap="all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3 hamburguesas a la semana!</a:t>
              </a: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D530D2AD-8EAF-4416-B2BA-21B303DF6A2C}"/>
                </a:ext>
              </a:extLst>
            </p:cNvPr>
            <p:cNvCxnSpPr/>
            <p:nvPr/>
          </p:nvCxnSpPr>
          <p:spPr>
            <a:xfrm>
              <a:off x="899592" y="2636912"/>
              <a:ext cx="2196244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Right Brace 8">
            <a:extLst>
              <a:ext uri="{FF2B5EF4-FFF2-40B4-BE49-F238E27FC236}">
                <a16:creationId xmlns:a16="http://schemas.microsoft.com/office/drawing/2014/main" id="{E1CF65AC-EA04-487D-B5E6-FC9C850842B3}"/>
              </a:ext>
            </a:extLst>
          </p:cNvPr>
          <p:cNvSpPr/>
          <p:nvPr/>
        </p:nvSpPr>
        <p:spPr>
          <a:xfrm rot="5400000">
            <a:off x="4416946" y="2035882"/>
            <a:ext cx="310107" cy="5760639"/>
          </a:xfrm>
          <a:prstGeom prst="rightBrace">
            <a:avLst>
              <a:gd name="adj1" fmla="val 8333"/>
              <a:gd name="adj2" fmla="val 49373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3847B2D-6756-4D4E-8B98-469527556D27}"/>
              </a:ext>
            </a:extLst>
          </p:cNvPr>
          <p:cNvSpPr txBox="1"/>
          <p:nvPr/>
        </p:nvSpPr>
        <p:spPr>
          <a:xfrm>
            <a:off x="2735796" y="5266721"/>
            <a:ext cx="3893878" cy="126014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b="1"/>
              <a:t>Esto conduce hacia un incremento en las emisiones de gases dañinos que van hacia nuestra atmósfera… ¡Estos gases son los llamados </a:t>
            </a:r>
            <a:r>
              <a:rPr lang="es-ES" sz="1400" b="1">
                <a:solidFill>
                  <a:schemeClr val="accent1"/>
                </a:solidFill>
              </a:rPr>
              <a:t>“gases de efecto invernadero”!</a:t>
            </a:r>
          </a:p>
        </p:txBody>
      </p:sp>
    </p:spTree>
    <p:extLst>
      <p:ext uri="{BB962C8B-B14F-4D97-AF65-F5344CB8AC3E}">
        <p14:creationId xmlns:p14="http://schemas.microsoft.com/office/powerpoint/2010/main" val="31542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ACBA2-024D-4A0D-B9D9-F943C7FF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9FDF52-E0FC-45D7-B7A2-B151139C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300" dirty="0"/>
              <a:t>¿de dónde vienen los gases de efecto invernadero?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81C6DB-5A11-44EA-AC4D-6C09D8155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59F334-FEED-49B3-B969-4C9430E58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85686" y="4031664"/>
            <a:ext cx="1770195" cy="1737386"/>
          </a:xfrm>
        </p:spPr>
        <p:txBody>
          <a:bodyPr/>
          <a:lstStyle/>
          <a:p>
            <a:r>
              <a:rPr lang="en-GB" dirty="0"/>
              <a:t>From creating electricity!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031018-8F9B-471D-9A08-D4769C982C6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739" y="1968863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C98EA1-9CDF-4028-A71B-00747EE456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478" y="1952600"/>
            <a:ext cx="658800" cy="657809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9A8200-F9EE-41FE-9CF7-E8D00E36941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84376" y="1968863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50BC66-C8BC-4C5F-8E38-5B0F077AF88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96115" y="1952600"/>
            <a:ext cx="658800" cy="657809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C765FAE-DD04-4539-B57B-0515CD27C22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692090" y="4031664"/>
            <a:ext cx="1770195" cy="1737386"/>
          </a:xfrm>
        </p:spPr>
        <p:txBody>
          <a:bodyPr/>
          <a:lstStyle/>
          <a:p>
            <a:r>
              <a:rPr lang="en-GB" dirty="0"/>
              <a:t>From cutting down trees!</a:t>
            </a:r>
          </a:p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0DDE0E-5734-46B8-8CC6-8FF854A6158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14" y="1968863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41DF7E1-0862-4C8B-B736-C44CCDF9FEA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483753" y="1952600"/>
            <a:ext cx="658800" cy="657809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58CE207-6925-4B3B-A62A-8E2A9EFC343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698494" y="4031664"/>
            <a:ext cx="1770195" cy="1737386"/>
          </a:xfrm>
        </p:spPr>
        <p:txBody>
          <a:bodyPr/>
          <a:lstStyle/>
          <a:p>
            <a:r>
              <a:rPr lang="en-GB" dirty="0"/>
              <a:t>From cows!</a:t>
            </a:r>
          </a:p>
          <a:p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2C0BDD7-DE89-405D-A08A-62BF6BAC6C7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59650" y="1968863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8CBC135-A592-4EAD-9835-89012ED3834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471389" y="1952600"/>
            <a:ext cx="658800" cy="657809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1B991A8-BF18-4EF5-A06D-C99787EA6DF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704897" y="4031664"/>
            <a:ext cx="1770195" cy="1737386"/>
          </a:xfrm>
        </p:spPr>
        <p:txBody>
          <a:bodyPr/>
          <a:lstStyle/>
          <a:p>
            <a:r>
              <a:rPr lang="en-GB" dirty="0"/>
              <a:t>From throwing away rubbish!</a:t>
            </a:r>
          </a:p>
          <a:p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E7D9CD0-EE25-47E4-9E7A-D16F0573FFD0}"/>
              </a:ext>
            </a:extLst>
          </p:cNvPr>
          <p:cNvSpPr txBox="1">
            <a:spLocks/>
          </p:cNvSpPr>
          <p:nvPr/>
        </p:nvSpPr>
        <p:spPr>
          <a:xfrm>
            <a:off x="685686" y="4391914"/>
            <a:ext cx="1770195" cy="1737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4B7A281-E98B-489C-9B77-F58AC93FA23A}"/>
              </a:ext>
            </a:extLst>
          </p:cNvPr>
          <p:cNvSpPr txBox="1">
            <a:spLocks/>
          </p:cNvSpPr>
          <p:nvPr/>
        </p:nvSpPr>
        <p:spPr>
          <a:xfrm>
            <a:off x="596739" y="2266088"/>
            <a:ext cx="2062800" cy="2062800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62CE8AF5-E52C-4B3F-80BA-D87C89605DD1}"/>
              </a:ext>
            </a:extLst>
          </p:cNvPr>
          <p:cNvSpPr txBox="1">
            <a:spLocks/>
          </p:cNvSpPr>
          <p:nvPr/>
        </p:nvSpPr>
        <p:spPr>
          <a:xfrm>
            <a:off x="2584376" y="2266088"/>
            <a:ext cx="2062800" cy="2062800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E0CB4-B0E7-4A49-B059-48A3C7FF6B19}"/>
              </a:ext>
            </a:extLst>
          </p:cNvPr>
          <p:cNvSpPr txBox="1">
            <a:spLocks/>
          </p:cNvSpPr>
          <p:nvPr/>
        </p:nvSpPr>
        <p:spPr>
          <a:xfrm>
            <a:off x="2496115" y="2249825"/>
            <a:ext cx="658800" cy="657809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2E2A152F-7DC3-4A78-937D-6ABF608B2EA6}"/>
              </a:ext>
            </a:extLst>
          </p:cNvPr>
          <p:cNvSpPr txBox="1">
            <a:spLocks/>
          </p:cNvSpPr>
          <p:nvPr/>
        </p:nvSpPr>
        <p:spPr>
          <a:xfrm>
            <a:off x="2692090" y="4391914"/>
            <a:ext cx="1770195" cy="1737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01D25C71-7FAA-4120-AF0D-470960C97C16}"/>
              </a:ext>
            </a:extLst>
          </p:cNvPr>
          <p:cNvSpPr txBox="1">
            <a:spLocks/>
          </p:cNvSpPr>
          <p:nvPr/>
        </p:nvSpPr>
        <p:spPr>
          <a:xfrm>
            <a:off x="4572014" y="2266088"/>
            <a:ext cx="2062800" cy="2062800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13815AC8-E713-4CBC-9F67-C24539D44425}"/>
              </a:ext>
            </a:extLst>
          </p:cNvPr>
          <p:cNvSpPr txBox="1">
            <a:spLocks/>
          </p:cNvSpPr>
          <p:nvPr/>
        </p:nvSpPr>
        <p:spPr>
          <a:xfrm>
            <a:off x="4483753" y="2249825"/>
            <a:ext cx="658800" cy="657809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3</a:t>
            </a:r>
            <a:endParaRPr lang="en-GB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73C3E93A-E9B5-45E9-B98B-7A1C8493BA9E}"/>
              </a:ext>
            </a:extLst>
          </p:cNvPr>
          <p:cNvSpPr txBox="1">
            <a:spLocks/>
          </p:cNvSpPr>
          <p:nvPr/>
        </p:nvSpPr>
        <p:spPr>
          <a:xfrm>
            <a:off x="4698494" y="4391914"/>
            <a:ext cx="1770195" cy="1737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7C444FF-447B-4A23-BD4A-428DE9AD969F}"/>
              </a:ext>
            </a:extLst>
          </p:cNvPr>
          <p:cNvSpPr txBox="1">
            <a:spLocks/>
          </p:cNvSpPr>
          <p:nvPr/>
        </p:nvSpPr>
        <p:spPr>
          <a:xfrm>
            <a:off x="6559650" y="2266088"/>
            <a:ext cx="2062800" cy="2062800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3FA101DD-17C5-4F41-ABBB-9C5EAECB33AA}"/>
              </a:ext>
            </a:extLst>
          </p:cNvPr>
          <p:cNvSpPr txBox="1">
            <a:spLocks/>
          </p:cNvSpPr>
          <p:nvPr/>
        </p:nvSpPr>
        <p:spPr>
          <a:xfrm>
            <a:off x="6471389" y="2249825"/>
            <a:ext cx="658800" cy="657809"/>
          </a:xfrm>
          <a:prstGeom prst="ellipse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40C9544F-FE3C-4B17-B873-AA62D7079AD9}"/>
              </a:ext>
            </a:extLst>
          </p:cNvPr>
          <p:cNvSpPr txBox="1">
            <a:spLocks/>
          </p:cNvSpPr>
          <p:nvPr/>
        </p:nvSpPr>
        <p:spPr>
          <a:xfrm>
            <a:off x="6704897" y="4391914"/>
            <a:ext cx="1770195" cy="1737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3" name="Picture 2" descr="See the source image">
            <a:extLst>
              <a:ext uri="{FF2B5EF4-FFF2-40B4-BE49-F238E27FC236}">
                <a16:creationId xmlns:a16="http://schemas.microsoft.com/office/drawing/2014/main" id="{616B38FE-28F0-412A-B656-5C8BD543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4672"/>
            <a:ext cx="1262326" cy="12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Image result for deforestation icon">
            <a:extLst>
              <a:ext uri="{FF2B5EF4-FFF2-40B4-BE49-F238E27FC236}">
                <a16:creationId xmlns:a16="http://schemas.microsoft.com/office/drawing/2014/main" id="{4EDB4745-BCBF-49E5-A048-1502CC0C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3" b="98256" l="4420" r="97514">
                        <a14:foregroundMark x1="65746" y1="5523" x2="65746" y2="5523"/>
                        <a14:foregroundMark x1="93646" y1="33140" x2="93646" y2="33140"/>
                        <a14:foregroundMark x1="69890" y1="1453" x2="69890" y2="1453"/>
                        <a14:foregroundMark x1="98066" y1="32267" x2="98066" y2="32267"/>
                        <a14:foregroundMark x1="8564" y1="90116" x2="8564" y2="90116"/>
                        <a14:foregroundMark x1="4696" y1="87791" x2="4696" y2="87791"/>
                        <a14:foregroundMark x1="23204" y1="93605" x2="23204" y2="93605"/>
                        <a14:foregroundMark x1="76519" y1="98256" x2="76519" y2="98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6" y="2499536"/>
            <a:ext cx="1149285" cy="10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Image result for Landfill Silhouette Icon">
            <a:extLst>
              <a:ext uri="{FF2B5EF4-FFF2-40B4-BE49-F238E27FC236}">
                <a16:creationId xmlns:a16="http://schemas.microsoft.com/office/drawing/2014/main" id="{3C3BEC90-D7F3-4428-86F9-C7BB3F6E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47" b="96935" l="2000" r="95667">
                        <a14:foregroundMark x1="41000" y1="82759" x2="41000" y2="82759"/>
                        <a14:foregroundMark x1="11000" y1="68582" x2="50667" y2="75479"/>
                        <a14:foregroundMark x1="63333" y1="88889" x2="53333" y2="59770"/>
                        <a14:foregroundMark x1="8667" y1="58238" x2="8667" y2="88889"/>
                        <a14:foregroundMark x1="21333" y1="94253" x2="89667" y2="96169"/>
                        <a14:foregroundMark x1="42333" y1="62835" x2="12667" y2="53257"/>
                        <a14:foregroundMark x1="37000" y1="54406" x2="68667" y2="87356"/>
                        <a14:foregroundMark x1="29000" y1="82759" x2="12667" y2="81992"/>
                        <a14:foregroundMark x1="12667" y1="95019" x2="6333" y2="56322"/>
                        <a14:foregroundMark x1="2333" y1="66667" x2="2333" y2="94253"/>
                        <a14:foregroundMark x1="95667" y1="96935" x2="95667" y2="96935"/>
                        <a14:foregroundMark x1="74333" y1="76245" x2="74333" y2="76245"/>
                        <a14:foregroundMark x1="77667" y1="64368" x2="77667" y2="64368"/>
                        <a14:foregroundMark x1="69333" y1="52874" x2="69333" y2="52874"/>
                        <a14:foregroundMark x1="54000" y1="21073" x2="54000" y2="21073"/>
                        <a14:foregroundMark x1="62333" y1="24138" x2="35333" y2="8429"/>
                        <a14:foregroundMark x1="35333" y1="8429" x2="60667" y2="22989"/>
                        <a14:foregroundMark x1="60667" y1="31034" x2="39333" y2="22605"/>
                        <a14:foregroundMark x1="66667" y1="25670" x2="38000" y2="5747"/>
                        <a14:foregroundMark x1="22667" y1="41379" x2="29000" y2="41379"/>
                        <a14:foregroundMark x1="7333" y1="37548" x2="18667" y2="37548"/>
                        <a14:foregroundMark x1="61000" y1="41762" x2="43667" y2="41762"/>
                        <a14:foregroundMark x1="71667" y1="32567" x2="70000" y2="29119"/>
                        <a14:backgroundMark x1="43333" y1="29119" x2="43333" y2="29119"/>
                        <a14:backgroundMark x1="49000" y1="48659" x2="49000" y2="4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41" y="2542960"/>
            <a:ext cx="1139063" cy="9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Image result for cow icon">
            <a:extLst>
              <a:ext uri="{FF2B5EF4-FFF2-40B4-BE49-F238E27FC236}">
                <a16:creationId xmlns:a16="http://schemas.microsoft.com/office/drawing/2014/main" id="{F6529154-0A03-4298-9CAD-D8C18537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7" b="89646" l="2180" r="94823">
                        <a14:foregroundMark x1="56403" y1="48229" x2="56403" y2="48229"/>
                        <a14:foregroundMark x1="7629" y1="21798" x2="7629" y2="21798"/>
                        <a14:foregroundMark x1="5722" y1="22616" x2="5722" y2="22616"/>
                        <a14:foregroundMark x1="2180" y1="25068" x2="2180" y2="25068"/>
                        <a14:foregroundMark x1="70027" y1="42234" x2="70027" y2="42234"/>
                        <a14:foregroundMark x1="94823" y1="42507" x2="94823" y2="42507"/>
                        <a14:foregroundMark x1="61580" y1="53678" x2="61580" y2="53678"/>
                        <a14:foregroundMark x1="75204" y1="61853" x2="75204" y2="61853"/>
                        <a14:foregroundMark x1="78202" y1="51226" x2="42779" y2="52861"/>
                        <a14:foregroundMark x1="51226" y1="37330" x2="73842" y2="57221"/>
                        <a14:foregroundMark x1="41417" y1="47684" x2="38965" y2="67302"/>
                        <a14:foregroundMark x1="54223" y1="57493" x2="81199" y2="64305"/>
                        <a14:foregroundMark x1="36785" y1="35422" x2="73569" y2="35695"/>
                        <a14:foregroundMark x1="31608" y1="57221" x2="26431" y2="55041"/>
                        <a14:foregroundMark x1="38965" y1="71117" x2="38965" y2="78747"/>
                        <a14:foregroundMark x1="30245" y1="70845" x2="31608" y2="77112"/>
                        <a14:foregroundMark x1="79564" y1="77929" x2="80654" y2="71117"/>
                        <a14:foregroundMark x1="71662" y1="81471" x2="71662" y2="77929"/>
                        <a14:foregroundMark x1="67575" y1="70300" x2="61853" y2="69482"/>
                        <a14:foregroundMark x1="26158" y1="42507" x2="29155" y2="42507"/>
                        <a14:foregroundMark x1="24796" y1="31608" x2="23433" y2="34605"/>
                        <a14:foregroundMark x1="19619" y1="44414" x2="32425" y2="43869"/>
                        <a14:foregroundMark x1="26975" y1="34877" x2="25613" y2="27248"/>
                        <a14:foregroundMark x1="38147" y1="25068" x2="41144" y2="25068"/>
                        <a14:foregroundMark x1="6540" y1="24251" x2="10354" y2="24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03" y="2410769"/>
            <a:ext cx="1163968" cy="11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86A03-D8E5-42FC-9C53-5A773CD2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¿Cómo será el mundo si el cambio climático continua?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68DF1-E9C2-4682-A337-A7E220929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2000" b="0"/>
              <a:t>Hablemos sobre…</a:t>
            </a:r>
            <a:endParaRPr lang="es-E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E90CB-4575-44BA-BFBE-8F3CB07F23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8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068A6-DC05-44F6-98C1-02DAC75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¿Qué es la huella de carbono?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4D334-EFD4-4183-B58A-E29AAA574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293" y="1628776"/>
            <a:ext cx="8258175" cy="45005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b="0"/>
              <a:t>Aunque puede que no nos demos cuenta, TODOS emitimos dióxido de carbono a través de nuestras actividades diarias. </a:t>
            </a:r>
          </a:p>
          <a:p>
            <a:pPr>
              <a:lnSpc>
                <a:spcPct val="100000"/>
              </a:lnSpc>
            </a:pPr>
            <a:r>
              <a:rPr lang="es-ES" b="0"/>
              <a:t>Tu </a:t>
            </a:r>
            <a:r>
              <a:rPr lang="es-ES"/>
              <a:t>huella de carbono </a:t>
            </a:r>
            <a:r>
              <a:rPr lang="es-ES" b="0"/>
              <a:t>mide tu impacto individual en el planeta en base a la cantidad de dióxido de carbono que emites. </a:t>
            </a:r>
          </a:p>
          <a:p>
            <a:pPr>
              <a:lnSpc>
                <a:spcPct val="100000"/>
              </a:lnSpc>
            </a:pPr>
            <a:r>
              <a:rPr lang="es-ES" b="0"/>
              <a:t>Cambiando la forma en la que hacemos las cosas y tomando simples decisiones podemos aumentar o disminuir nuestra huella de carbono. </a:t>
            </a:r>
          </a:p>
          <a:p>
            <a:pPr>
              <a:lnSpc>
                <a:spcPct val="100000"/>
              </a:lnSpc>
            </a:pPr>
            <a:r>
              <a:rPr lang="es-ES" b="0"/>
              <a:t>Los factores más communes en los que podemos influir son:</a:t>
            </a:r>
          </a:p>
          <a:p>
            <a:endParaRPr lang="es-ES" b="0"/>
          </a:p>
          <a:p>
            <a:endParaRPr lang="es-ES" b="0"/>
          </a:p>
          <a:p>
            <a:endParaRPr lang="es-ES" b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6C5B6-F881-4342-80D1-842CC9B446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14279-620B-4E22-A14F-F5F97CCC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/>
              <a:t>Conociendo tu huella de carbono!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F433A-FC0F-4369-BFAE-3C84E97E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4152903"/>
            <a:ext cx="6807485" cy="13789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A667B5D-DF1E-4995-A605-AB945CB45191}"/>
              </a:ext>
            </a:extLst>
          </p:cNvPr>
          <p:cNvSpPr/>
          <p:nvPr/>
        </p:nvSpPr>
        <p:spPr>
          <a:xfrm>
            <a:off x="1187624" y="5207782"/>
            <a:ext cx="1656184" cy="32403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TRANSPORTE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C117F7-99BA-4D36-82E8-57700CBC99C1}"/>
              </a:ext>
            </a:extLst>
          </p:cNvPr>
          <p:cNvSpPr/>
          <p:nvPr/>
        </p:nvSpPr>
        <p:spPr>
          <a:xfrm>
            <a:off x="2884892" y="5207782"/>
            <a:ext cx="895020" cy="34545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RESIDUOS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819B77-6B37-4577-B1F1-1AD258835039}"/>
              </a:ext>
            </a:extLst>
          </p:cNvPr>
          <p:cNvSpPr/>
          <p:nvPr/>
        </p:nvSpPr>
        <p:spPr>
          <a:xfrm>
            <a:off x="3810836" y="5207782"/>
            <a:ext cx="1656184" cy="34545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DEFORESTACIÓN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6FCD38-7552-4176-BC1E-2E47963FFA24}"/>
              </a:ext>
            </a:extLst>
          </p:cNvPr>
          <p:cNvSpPr/>
          <p:nvPr/>
        </p:nvSpPr>
        <p:spPr>
          <a:xfrm>
            <a:off x="5508104" y="5208436"/>
            <a:ext cx="828092" cy="34545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GANADO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2CB75E-6FE1-44D9-91FB-EE9B1C94F07A}"/>
              </a:ext>
            </a:extLst>
          </p:cNvPr>
          <p:cNvSpPr/>
          <p:nvPr/>
        </p:nvSpPr>
        <p:spPr>
          <a:xfrm>
            <a:off x="6377280" y="5208436"/>
            <a:ext cx="1291063" cy="34545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ELECTRICIDAD</a:t>
            </a:r>
          </a:p>
        </p:txBody>
      </p:sp>
    </p:spTree>
    <p:extLst>
      <p:ext uri="{BB962C8B-B14F-4D97-AF65-F5344CB8AC3E}">
        <p14:creationId xmlns:p14="http://schemas.microsoft.com/office/powerpoint/2010/main" val="28497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ACTIVIDAD</a:t>
            </a:r>
            <a:r>
              <a:rPr lang="en-GB" dirty="0"/>
              <a:t>: REFLEXIONANDO SOBRE TU HUELLA DE CARBONO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3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58697-C92A-47B3-AF3C-CF69B07B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Solucionando el problema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C202-C2CA-426E-8C2B-84673D7E5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El papel de las energías renovables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E30EF-8565-4806-84D8-9D80BAA85A68}"/>
              </a:ext>
            </a:extLst>
          </p:cNvPr>
          <p:cNvSpPr txBox="1"/>
          <p:nvPr/>
        </p:nvSpPr>
        <p:spPr>
          <a:xfrm>
            <a:off x="1043608" y="2384884"/>
            <a:ext cx="332876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dirty="0"/>
              <a:t>La</a:t>
            </a:r>
            <a:r>
              <a:rPr lang="es-ES" sz="1600" b="1" dirty="0"/>
              <a:t> energía no renovable </a:t>
            </a:r>
            <a:r>
              <a:rPr lang="es-ES" sz="1600" dirty="0"/>
              <a:t>proviene de recursos que no pueden recuperarse o solo se recuperan muy lentamente a través de procesos naturales.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s-E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960BA-CD81-4321-A1C8-459CFCC0BD6D}"/>
              </a:ext>
            </a:extLst>
          </p:cNvPr>
          <p:cNvSpPr txBox="1"/>
          <p:nvPr/>
        </p:nvSpPr>
        <p:spPr>
          <a:xfrm>
            <a:off x="5004048" y="2420888"/>
            <a:ext cx="2952328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/>
            <a:r>
              <a:rPr lang="es-ES" sz="1600"/>
              <a:t>La</a:t>
            </a:r>
            <a:r>
              <a:rPr lang="es-ES" sz="1600" b="1"/>
              <a:t> energía renovable </a:t>
            </a:r>
            <a:r>
              <a:rPr lang="es-ES" sz="1600"/>
              <a:t>es aquella que oproviene de recursos que se recuperan de forma natural. </a:t>
            </a:r>
          </a:p>
          <a:p>
            <a:pPr algn="ctr"/>
            <a:endParaRPr lang="es-ES" sz="1600"/>
          </a:p>
        </p:txBody>
      </p:sp>
      <p:pic>
        <p:nvPicPr>
          <p:cNvPr id="1026" name="Picture 2" descr="Image result for Sun icon">
            <a:extLst>
              <a:ext uri="{FF2B5EF4-FFF2-40B4-BE49-F238E27FC236}">
                <a16:creationId xmlns:a16="http://schemas.microsoft.com/office/drawing/2014/main" id="{79F1649C-C8AF-482D-8E71-26F08E16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52" y="4005064"/>
            <a:ext cx="976396" cy="9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nd turbine icon">
            <a:extLst>
              <a:ext uri="{FF2B5EF4-FFF2-40B4-BE49-F238E27FC236}">
                <a16:creationId xmlns:a16="http://schemas.microsoft.com/office/drawing/2014/main" id="{0DD8134D-8ACD-4722-938F-961DACAA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3" y="3947329"/>
            <a:ext cx="985503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dropower Plant Icons">
            <a:extLst>
              <a:ext uri="{FF2B5EF4-FFF2-40B4-BE49-F238E27FC236}">
                <a16:creationId xmlns:a16="http://schemas.microsoft.com/office/drawing/2014/main" id="{B48D7E0F-0157-47B3-9EEA-7248A129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76" y="4053870"/>
            <a:ext cx="1083020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al Icons">
            <a:extLst>
              <a:ext uri="{FF2B5EF4-FFF2-40B4-BE49-F238E27FC236}">
                <a16:creationId xmlns:a16="http://schemas.microsoft.com/office/drawing/2014/main" id="{84A79283-2D50-4FEB-BB35-A63C3F32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3" y="4090625"/>
            <a:ext cx="802209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il icons">
            <a:extLst>
              <a:ext uri="{FF2B5EF4-FFF2-40B4-BE49-F238E27FC236}">
                <a16:creationId xmlns:a16="http://schemas.microsoft.com/office/drawing/2014/main" id="{587D24BA-7C04-4FF9-8F45-9FAD5065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4099983"/>
            <a:ext cx="802209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atural gas icons">
            <a:extLst>
              <a:ext uri="{FF2B5EF4-FFF2-40B4-BE49-F238E27FC236}">
                <a16:creationId xmlns:a16="http://schemas.microsoft.com/office/drawing/2014/main" id="{B03A513C-724D-49BE-8AAB-6A2FFB31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048136"/>
            <a:ext cx="916496" cy="9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Sonnedi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nnedix 4x3 template ntv4d" id="{0D04A508-F7F4-424F-9E7D-06A10E54A3AE}" vid="{B16FB97F-FE70-40F7-BE26-6AFD3DB6F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54765</TotalTime>
  <Words>505</Words>
  <Application>Microsoft Office PowerPoint</Application>
  <PresentationFormat>On-screen Show (4:3)</PresentationFormat>
  <Paragraphs>107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Sonnedix 4:3</vt:lpstr>
      <vt:lpstr>SX Sustainability academy</vt:lpstr>
      <vt:lpstr>CAMBIO CLIMÁTICO</vt:lpstr>
      <vt:lpstr>¿Qué es el cambio climático? </vt:lpstr>
      <vt:lpstr>¿Qué está generando estos efectos?</vt:lpstr>
      <vt:lpstr>¿de dónde vienen los gases de efecto invernadero? </vt:lpstr>
      <vt:lpstr>¿Cómo será el mundo si el cambio climático continua? </vt:lpstr>
      <vt:lpstr>¿Qué es la huella de carbono?</vt:lpstr>
      <vt:lpstr>ACTIVIDAD: REFLEXIONANDO SOBRE TU HUELLA DE CARBONO</vt:lpstr>
      <vt:lpstr>Solucionando el problema</vt:lpstr>
      <vt:lpstr>Entonces, ¿cómo puedes colaborar tú?</vt:lpstr>
      <vt:lpstr>PODEMOS PLANTAR ÁRBOLES</vt:lpstr>
      <vt:lpstr>Habla sobre el cambio climático</vt:lpstr>
      <vt:lpstr>PowerPoint Presentation</vt:lpstr>
      <vt:lpstr>ACTIVidad: ¡Comprométete!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www.neiltomlinson.com</dc:creator>
  <cp:lastModifiedBy>Beth England</cp:lastModifiedBy>
  <cp:revision>419</cp:revision>
  <dcterms:created xsi:type="dcterms:W3CDTF">2019-01-29T08:55:03Z</dcterms:created>
  <dcterms:modified xsi:type="dcterms:W3CDTF">2020-08-12T08:58:48Z</dcterms:modified>
</cp:coreProperties>
</file>