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4"/>
  </p:notesMasterIdLst>
  <p:sldIdLst>
    <p:sldId id="258" r:id="rId2"/>
    <p:sldId id="322" r:id="rId3"/>
    <p:sldId id="336" r:id="rId4"/>
    <p:sldId id="337" r:id="rId5"/>
    <p:sldId id="338" r:id="rId6"/>
    <p:sldId id="339" r:id="rId7"/>
    <p:sldId id="340" r:id="rId8"/>
    <p:sldId id="288" r:id="rId9"/>
    <p:sldId id="341" r:id="rId10"/>
    <p:sldId id="342" r:id="rId11"/>
    <p:sldId id="343" r:id="rId12"/>
    <p:sldId id="34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22"/>
    <p:restoredTop sz="94422"/>
  </p:normalViewPr>
  <p:slideViewPr>
    <p:cSldViewPr snapToGrid="0">
      <p:cViewPr varScale="1">
        <p:scale>
          <a:sx n="77" d="100"/>
          <a:sy n="77" d="100"/>
        </p:scale>
        <p:origin x="598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0AC406-CD1F-554E-A1F8-9796690C30D5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0E57E7-62E1-2B4F-A3F0-FDEDF8982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258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3">
            <a:extLst>
              <a:ext uri="{FF2B5EF4-FFF2-40B4-BE49-F238E27FC236}">
                <a16:creationId xmlns:a16="http://schemas.microsoft.com/office/drawing/2014/main" id="{9F4FF254-120B-E0DF-85BA-35035B7A5F5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1372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indent="0">
              <a:buNone/>
              <a:defRPr sz="1600">
                <a:solidFill>
                  <a:schemeClr val="accent5">
                    <a:lumMod val="40000"/>
                    <a:lumOff val="6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Google Shape;17;p2">
            <a:extLst>
              <a:ext uri="{FF2B5EF4-FFF2-40B4-BE49-F238E27FC236}">
                <a16:creationId xmlns:a16="http://schemas.microsoft.com/office/drawing/2014/main" id="{292274DC-9CB8-E1F5-6872-75F1748FDF3E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843352" y="3200330"/>
            <a:ext cx="3396139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000" b="0" i="0" u="none" strike="noStrike" cap="none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dirty="0"/>
              <a:t>Click here to add subtitle</a:t>
            </a:r>
            <a:endParaRPr dirty="0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14F5229E-E58E-E128-CD9C-8BEF0540FA8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43352" y="1593272"/>
            <a:ext cx="4186525" cy="12187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44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GB" dirty="0"/>
              <a:t>Click here to</a:t>
            </a:r>
            <a:br>
              <a:rPr lang="en-GB" dirty="0"/>
            </a:br>
            <a:r>
              <a:rPr lang="en-GB" dirty="0"/>
              <a:t>add main title </a:t>
            </a:r>
            <a:endParaRPr lang="en-US" dirty="0"/>
          </a:p>
        </p:txBody>
      </p:sp>
      <p:pic>
        <p:nvPicPr>
          <p:cNvPr id="10" name="Picture 9" descr="A black and white logo&#10;&#10;AI-generated content may be incorrect.">
            <a:extLst>
              <a:ext uri="{FF2B5EF4-FFF2-40B4-BE49-F238E27FC236}">
                <a16:creationId xmlns:a16="http://schemas.microsoft.com/office/drawing/2014/main" id="{AFF958A4-46C9-7A14-89F6-7DC6CA2B775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6888" y="6179127"/>
            <a:ext cx="2163600" cy="678873"/>
          </a:xfrm>
          <a:prstGeom prst="rect">
            <a:avLst/>
          </a:prstGeom>
        </p:spPr>
      </p:pic>
      <p:sp>
        <p:nvSpPr>
          <p:cNvPr id="11" name="Google Shape;17;p2">
            <a:extLst>
              <a:ext uri="{FF2B5EF4-FFF2-40B4-BE49-F238E27FC236}">
                <a16:creationId xmlns:a16="http://schemas.microsoft.com/office/drawing/2014/main" id="{401957E9-A015-81D3-FD8C-43F4D3E3F6F6}"/>
              </a:ext>
            </a:extLst>
          </p:cNvPr>
          <p:cNvSpPr txBox="1">
            <a:spLocks noGrp="1"/>
          </p:cNvSpPr>
          <p:nvPr>
            <p:ph type="body" idx="12" hasCustomPrompt="1"/>
          </p:nvPr>
        </p:nvSpPr>
        <p:spPr>
          <a:xfrm>
            <a:off x="843352" y="4425992"/>
            <a:ext cx="3396139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1600" b="1" i="0" u="none" strike="noStrike" cap="none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dirty="0"/>
              <a:t>01/01/2025</a:t>
            </a:r>
            <a:endParaRPr dirty="0"/>
          </a:p>
        </p:txBody>
      </p:sp>
      <p:sp>
        <p:nvSpPr>
          <p:cNvPr id="12" name="Google Shape;17;p2">
            <a:extLst>
              <a:ext uri="{FF2B5EF4-FFF2-40B4-BE49-F238E27FC236}">
                <a16:creationId xmlns:a16="http://schemas.microsoft.com/office/drawing/2014/main" id="{6581CA40-1143-9542-7C3D-A15452BBE71B}"/>
              </a:ext>
            </a:extLst>
          </p:cNvPr>
          <p:cNvSpPr txBox="1">
            <a:spLocks noGrp="1"/>
          </p:cNvSpPr>
          <p:nvPr>
            <p:ph type="body" idx="13" hasCustomPrompt="1"/>
          </p:nvPr>
        </p:nvSpPr>
        <p:spPr>
          <a:xfrm>
            <a:off x="843352" y="5010440"/>
            <a:ext cx="3396139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1400" b="1" i="0" u="none" strike="noStrike" cap="none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dirty="0"/>
              <a:t>Name Surname</a:t>
            </a:r>
            <a:endParaRPr dirty="0"/>
          </a:p>
        </p:txBody>
      </p:sp>
      <p:sp>
        <p:nvSpPr>
          <p:cNvPr id="13" name="Google Shape;17;p2">
            <a:extLst>
              <a:ext uri="{FF2B5EF4-FFF2-40B4-BE49-F238E27FC236}">
                <a16:creationId xmlns:a16="http://schemas.microsoft.com/office/drawing/2014/main" id="{656FF91F-B69C-E59F-E367-B28B296B9FE7}"/>
              </a:ext>
            </a:extLst>
          </p:cNvPr>
          <p:cNvSpPr txBox="1">
            <a:spLocks noGrp="1"/>
          </p:cNvSpPr>
          <p:nvPr>
            <p:ph type="body" idx="14" hasCustomPrompt="1"/>
          </p:nvPr>
        </p:nvSpPr>
        <p:spPr>
          <a:xfrm>
            <a:off x="843352" y="5301208"/>
            <a:ext cx="3396139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1200" b="0" i="0" u="none" strike="noStrike" cap="none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dirty="0"/>
              <a:t>Job Title</a:t>
            </a:r>
            <a:endParaRPr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9F7150-BFCA-A5DD-862E-BB739381FCE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849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3">
            <a:extLst>
              <a:ext uri="{FF2B5EF4-FFF2-40B4-BE49-F238E27FC236}">
                <a16:creationId xmlns:a16="http://schemas.microsoft.com/office/drawing/2014/main" id="{9F4FF254-120B-E0DF-85BA-35035B7A5F5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1372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indent="0">
              <a:buNone/>
              <a:defRPr sz="1600">
                <a:solidFill>
                  <a:schemeClr val="accent5">
                    <a:lumMod val="40000"/>
                    <a:lumOff val="6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Google Shape;17;p2">
            <a:extLst>
              <a:ext uri="{FF2B5EF4-FFF2-40B4-BE49-F238E27FC236}">
                <a16:creationId xmlns:a16="http://schemas.microsoft.com/office/drawing/2014/main" id="{292274DC-9CB8-E1F5-6872-75F1748FDF3E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843352" y="3588663"/>
            <a:ext cx="3396139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000" b="0" i="0" u="none" strike="noStrike" cap="none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dirty="0"/>
              <a:t>Click here to add subtitle</a:t>
            </a:r>
            <a:endParaRPr dirty="0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14F5229E-E58E-E128-CD9C-8BEF0540FA8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43352" y="2149245"/>
            <a:ext cx="4186525" cy="12926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GB" dirty="0"/>
              <a:t>Click here to</a:t>
            </a:r>
            <a:br>
              <a:rPr lang="en-GB" dirty="0"/>
            </a:br>
            <a:r>
              <a:rPr lang="en-GB" dirty="0"/>
              <a:t>add main title </a:t>
            </a:r>
            <a:endParaRPr lang="en-US" dirty="0"/>
          </a:p>
        </p:txBody>
      </p:sp>
      <p:pic>
        <p:nvPicPr>
          <p:cNvPr id="3" name="Picture 2" descr="A black and white logo&#10;&#10;AI-generated content may be incorrect.">
            <a:extLst>
              <a:ext uri="{FF2B5EF4-FFF2-40B4-BE49-F238E27FC236}">
                <a16:creationId xmlns:a16="http://schemas.microsoft.com/office/drawing/2014/main" id="{2B7A37AF-BA58-9C38-32C8-9AD14BDAE3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0909" y="6234999"/>
            <a:ext cx="1600306" cy="502128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0E805E-4BB7-BEDE-CB52-037D65BEF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149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_Side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3">
            <a:extLst>
              <a:ext uri="{FF2B5EF4-FFF2-40B4-BE49-F238E27FC236}">
                <a16:creationId xmlns:a16="http://schemas.microsoft.com/office/drawing/2014/main" id="{9F4FF254-120B-E0DF-85BA-35035B7A5F5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053840" y="0"/>
            <a:ext cx="8138160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indent="0">
              <a:buNone/>
              <a:defRPr sz="1600">
                <a:solidFill>
                  <a:schemeClr val="accent5">
                    <a:lumMod val="40000"/>
                    <a:lumOff val="6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Google Shape;17;p2">
            <a:extLst>
              <a:ext uri="{FF2B5EF4-FFF2-40B4-BE49-F238E27FC236}">
                <a16:creationId xmlns:a16="http://schemas.microsoft.com/office/drawing/2014/main" id="{292274DC-9CB8-E1F5-6872-75F1748FDF3E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843352" y="3152001"/>
            <a:ext cx="2728792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1800" b="0" i="0" u="none" strike="noStrike" cap="none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dirty="0"/>
              <a:t>Click here to add subtitle</a:t>
            </a:r>
            <a:endParaRPr dirty="0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14F5229E-E58E-E128-CD9C-8BEF0540FA8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43352" y="1575423"/>
            <a:ext cx="2753288" cy="14773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GB" dirty="0"/>
              <a:t>Click here to add main title 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2B184C6-1635-6382-2C5B-E3717AB9D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6688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_Slide_Text_Image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and white logo&#10;&#10;AI-generated content may be incorrect.">
            <a:extLst>
              <a:ext uri="{FF2B5EF4-FFF2-40B4-BE49-F238E27FC236}">
                <a16:creationId xmlns:a16="http://schemas.microsoft.com/office/drawing/2014/main" id="{56984551-47C6-6169-D2C8-59D2956726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0909" y="6234999"/>
            <a:ext cx="1600306" cy="502128"/>
          </a:xfrm>
          <a:prstGeom prst="rect">
            <a:avLst/>
          </a:prstGeom>
        </p:spPr>
      </p:pic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8DB969FE-0912-4E39-B355-505ACD4EF9E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0793" y="1099590"/>
            <a:ext cx="4446849" cy="9848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</a:t>
            </a:r>
            <a:br>
              <a:rPr lang="en-GB" dirty="0"/>
            </a:br>
            <a:r>
              <a:rPr lang="en-GB" dirty="0"/>
              <a:t>to add title</a:t>
            </a:r>
            <a:endParaRPr lang="en-US" dirty="0"/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B45A71C4-36BB-BC8B-3162-DF939CB3878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2313" y="2235200"/>
            <a:ext cx="4459287" cy="342900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6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subtitle</a:t>
            </a:r>
            <a:endParaRPr lang="en-US" dirty="0"/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0C9706E1-7522-2AB5-E6CE-B41F69D8007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22313" y="3079750"/>
            <a:ext cx="4459287" cy="247650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400" b="1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body text title</a:t>
            </a:r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A250B3D4-6271-ED4E-6A87-8F89F582553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indent="0">
              <a:buNone/>
              <a:defRPr sz="1400">
                <a:solidFill>
                  <a:schemeClr val="accent5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65137DF3-F31A-3210-8A1A-9525B282300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19667" y="3420533"/>
            <a:ext cx="4471765" cy="2582061"/>
          </a:xfrm>
          <a:prstGeom prst="rect">
            <a:avLst/>
          </a:prstGeom>
        </p:spPr>
        <p:txBody>
          <a:bodyPr lIns="0" tIns="0" rIns="0" bIns="0"/>
          <a:lstStyle>
            <a:lvl1pPr marL="222250" indent="-2222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body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F63B64-756D-320D-44E6-AD8CD3B776F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6530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_Slide_Yellow_Title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5D118711-36DB-6C7B-B33E-B8578D7511F1}"/>
              </a:ext>
            </a:extLst>
          </p:cNvPr>
          <p:cNvSpPr/>
          <p:nvPr userDrawn="1"/>
        </p:nvSpPr>
        <p:spPr>
          <a:xfrm>
            <a:off x="175323" y="449379"/>
            <a:ext cx="5933070" cy="1210087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201039" sx="102000" sy="102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A543700-95D4-256F-0EA3-8505E7E31FCC}"/>
              </a:ext>
            </a:extLst>
          </p:cNvPr>
          <p:cNvSpPr/>
          <p:nvPr userDrawn="1"/>
        </p:nvSpPr>
        <p:spPr>
          <a:xfrm>
            <a:off x="0" y="442864"/>
            <a:ext cx="980032" cy="122269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pic>
        <p:nvPicPr>
          <p:cNvPr id="4" name="Picture 3" descr="A black and white logo&#10;&#10;AI-generated content may be incorrect.">
            <a:extLst>
              <a:ext uri="{FF2B5EF4-FFF2-40B4-BE49-F238E27FC236}">
                <a16:creationId xmlns:a16="http://schemas.microsoft.com/office/drawing/2014/main" id="{56984551-47C6-6169-D2C8-59D2956726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0909" y="6234999"/>
            <a:ext cx="1600306" cy="502128"/>
          </a:xfrm>
          <a:prstGeom prst="rect">
            <a:avLst/>
          </a:prstGeom>
        </p:spPr>
      </p:pic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A250B3D4-6271-ED4E-6A87-8F89F582553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indent="0">
              <a:buNone/>
              <a:defRPr sz="1400">
                <a:solidFill>
                  <a:schemeClr val="accent5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Text Placeholder 12">
            <a:extLst>
              <a:ext uri="{FF2B5EF4-FFF2-40B4-BE49-F238E27FC236}">
                <a16:creationId xmlns:a16="http://schemas.microsoft.com/office/drawing/2014/main" id="{951D1B20-3E53-A665-028B-3A460F04A50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25233" y="681391"/>
            <a:ext cx="4459287" cy="247650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500" b="1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the title</a:t>
            </a:r>
            <a:endParaRPr lang="en-US" dirty="0"/>
          </a:p>
        </p:txBody>
      </p:sp>
      <p:sp>
        <p:nvSpPr>
          <p:cNvPr id="7" name="Text Placeholder 15">
            <a:extLst>
              <a:ext uri="{FF2B5EF4-FFF2-40B4-BE49-F238E27FC236}">
                <a16:creationId xmlns:a16="http://schemas.microsoft.com/office/drawing/2014/main" id="{96E4AFE9-FEB3-955D-57F7-A5FCA470F25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25233" y="1030641"/>
            <a:ext cx="4459287" cy="325719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4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body text</a:t>
            </a:r>
            <a:endParaRPr lang="en-US" dirty="0"/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62933BC9-E65C-0B0A-006B-404767469D9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93801" y="1955800"/>
            <a:ext cx="4343400" cy="4072467"/>
          </a:xfrm>
          <a:prstGeom prst="rect">
            <a:avLst/>
          </a:prstGeom>
        </p:spPr>
        <p:txBody>
          <a:bodyPr lIns="0" tIns="0" rIns="0" bIns="0"/>
          <a:lstStyle>
            <a:lvl1pPr marL="222250" indent="-2222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body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1DC752-DEC1-084D-F0AA-FAC11F07C0A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44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_Slide_Red_Title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5D118711-36DB-6C7B-B33E-B8578D7511F1}"/>
              </a:ext>
            </a:extLst>
          </p:cNvPr>
          <p:cNvSpPr/>
          <p:nvPr userDrawn="1"/>
        </p:nvSpPr>
        <p:spPr>
          <a:xfrm>
            <a:off x="175323" y="449379"/>
            <a:ext cx="5933070" cy="1210087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201039" sx="102000" sy="102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A543700-95D4-256F-0EA3-8505E7E31FCC}"/>
              </a:ext>
            </a:extLst>
          </p:cNvPr>
          <p:cNvSpPr/>
          <p:nvPr userDrawn="1"/>
        </p:nvSpPr>
        <p:spPr>
          <a:xfrm>
            <a:off x="0" y="442864"/>
            <a:ext cx="980032" cy="122269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pic>
        <p:nvPicPr>
          <p:cNvPr id="4" name="Picture 3" descr="A black and white logo&#10;&#10;AI-generated content may be incorrect.">
            <a:extLst>
              <a:ext uri="{FF2B5EF4-FFF2-40B4-BE49-F238E27FC236}">
                <a16:creationId xmlns:a16="http://schemas.microsoft.com/office/drawing/2014/main" id="{56984551-47C6-6169-D2C8-59D2956726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0909" y="6234999"/>
            <a:ext cx="1600306" cy="502128"/>
          </a:xfrm>
          <a:prstGeom prst="rect">
            <a:avLst/>
          </a:prstGeom>
        </p:spPr>
      </p:pic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A250B3D4-6271-ED4E-6A87-8F89F582553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indent="0">
              <a:buNone/>
              <a:defRPr sz="1400">
                <a:solidFill>
                  <a:schemeClr val="accent5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Text Placeholder 12">
            <a:extLst>
              <a:ext uri="{FF2B5EF4-FFF2-40B4-BE49-F238E27FC236}">
                <a16:creationId xmlns:a16="http://schemas.microsoft.com/office/drawing/2014/main" id="{951D1B20-3E53-A665-028B-3A460F04A50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25233" y="681391"/>
            <a:ext cx="4459287" cy="247650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500" b="1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the title</a:t>
            </a:r>
            <a:endParaRPr lang="en-US" dirty="0"/>
          </a:p>
        </p:txBody>
      </p:sp>
      <p:sp>
        <p:nvSpPr>
          <p:cNvPr id="7" name="Text Placeholder 15">
            <a:extLst>
              <a:ext uri="{FF2B5EF4-FFF2-40B4-BE49-F238E27FC236}">
                <a16:creationId xmlns:a16="http://schemas.microsoft.com/office/drawing/2014/main" id="{96E4AFE9-FEB3-955D-57F7-A5FCA470F25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25233" y="1030641"/>
            <a:ext cx="4459287" cy="325719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4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body text</a:t>
            </a:r>
            <a:endParaRPr lang="en-US" dirty="0"/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2C634451-C1F2-F9F8-3229-141CA0F1E01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93801" y="1955800"/>
            <a:ext cx="4343400" cy="4072467"/>
          </a:xfrm>
          <a:prstGeom prst="rect">
            <a:avLst/>
          </a:prstGeom>
        </p:spPr>
        <p:txBody>
          <a:bodyPr lIns="0" tIns="0" rIns="0" bIns="0"/>
          <a:lstStyle>
            <a:lvl1pPr marL="222250" indent="-2222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body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CF97E9-E2E9-BA7E-9C1C-DB8353153CC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2697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_Slide_Green_Title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5D118711-36DB-6C7B-B33E-B8578D7511F1}"/>
              </a:ext>
            </a:extLst>
          </p:cNvPr>
          <p:cNvSpPr/>
          <p:nvPr userDrawn="1"/>
        </p:nvSpPr>
        <p:spPr>
          <a:xfrm>
            <a:off x="175323" y="449379"/>
            <a:ext cx="5933070" cy="1210087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201039" sx="102000" sy="102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A543700-95D4-256F-0EA3-8505E7E31FCC}"/>
              </a:ext>
            </a:extLst>
          </p:cNvPr>
          <p:cNvSpPr/>
          <p:nvPr userDrawn="1"/>
        </p:nvSpPr>
        <p:spPr>
          <a:xfrm>
            <a:off x="0" y="442864"/>
            <a:ext cx="980032" cy="122269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pic>
        <p:nvPicPr>
          <p:cNvPr id="4" name="Picture 3" descr="A black and white logo&#10;&#10;AI-generated content may be incorrect.">
            <a:extLst>
              <a:ext uri="{FF2B5EF4-FFF2-40B4-BE49-F238E27FC236}">
                <a16:creationId xmlns:a16="http://schemas.microsoft.com/office/drawing/2014/main" id="{56984551-47C6-6169-D2C8-59D2956726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0909" y="6234999"/>
            <a:ext cx="1600306" cy="502128"/>
          </a:xfrm>
          <a:prstGeom prst="rect">
            <a:avLst/>
          </a:prstGeom>
        </p:spPr>
      </p:pic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A250B3D4-6271-ED4E-6A87-8F89F582553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indent="0">
              <a:buNone/>
              <a:defRPr sz="1400">
                <a:solidFill>
                  <a:schemeClr val="accent5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Text Placeholder 12">
            <a:extLst>
              <a:ext uri="{FF2B5EF4-FFF2-40B4-BE49-F238E27FC236}">
                <a16:creationId xmlns:a16="http://schemas.microsoft.com/office/drawing/2014/main" id="{951D1B20-3E53-A665-028B-3A460F04A50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25233" y="681391"/>
            <a:ext cx="4459287" cy="247650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500" b="1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the title</a:t>
            </a:r>
            <a:endParaRPr lang="en-US" dirty="0"/>
          </a:p>
        </p:txBody>
      </p:sp>
      <p:sp>
        <p:nvSpPr>
          <p:cNvPr id="7" name="Text Placeholder 15">
            <a:extLst>
              <a:ext uri="{FF2B5EF4-FFF2-40B4-BE49-F238E27FC236}">
                <a16:creationId xmlns:a16="http://schemas.microsoft.com/office/drawing/2014/main" id="{96E4AFE9-FEB3-955D-57F7-A5FCA470F25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25233" y="1030641"/>
            <a:ext cx="4459287" cy="325719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4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body text</a:t>
            </a:r>
            <a:endParaRPr lang="en-US" dirty="0"/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5FC2DBAF-567E-1AD9-35E9-D95C4B2FA7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93801" y="1955800"/>
            <a:ext cx="4343400" cy="4072467"/>
          </a:xfrm>
          <a:prstGeom prst="rect">
            <a:avLst/>
          </a:prstGeom>
        </p:spPr>
        <p:txBody>
          <a:bodyPr lIns="0" tIns="0" rIns="0" bIns="0"/>
          <a:lstStyle>
            <a:lvl1pPr marL="222250" indent="-2222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body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2F8831-FF14-71D5-57A8-D3433D4572A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8042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_Slide_Blue_Title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5D118711-36DB-6C7B-B33E-B8578D7511F1}"/>
              </a:ext>
            </a:extLst>
          </p:cNvPr>
          <p:cNvSpPr/>
          <p:nvPr userDrawn="1"/>
        </p:nvSpPr>
        <p:spPr>
          <a:xfrm>
            <a:off x="175323" y="449379"/>
            <a:ext cx="5933070" cy="1210087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201039" sx="102000" sy="102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A543700-95D4-256F-0EA3-8505E7E31FCC}"/>
              </a:ext>
            </a:extLst>
          </p:cNvPr>
          <p:cNvSpPr/>
          <p:nvPr userDrawn="1"/>
        </p:nvSpPr>
        <p:spPr>
          <a:xfrm>
            <a:off x="0" y="442864"/>
            <a:ext cx="980032" cy="12226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pic>
        <p:nvPicPr>
          <p:cNvPr id="4" name="Picture 3" descr="A black and white logo&#10;&#10;AI-generated content may be incorrect.">
            <a:extLst>
              <a:ext uri="{FF2B5EF4-FFF2-40B4-BE49-F238E27FC236}">
                <a16:creationId xmlns:a16="http://schemas.microsoft.com/office/drawing/2014/main" id="{56984551-47C6-6169-D2C8-59D2956726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0909" y="6234999"/>
            <a:ext cx="1600306" cy="502128"/>
          </a:xfrm>
          <a:prstGeom prst="rect">
            <a:avLst/>
          </a:prstGeom>
        </p:spPr>
      </p:pic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A250B3D4-6271-ED4E-6A87-8F89F582553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indent="0">
              <a:buNone/>
              <a:defRPr sz="1400">
                <a:solidFill>
                  <a:schemeClr val="accent5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Text Placeholder 12">
            <a:extLst>
              <a:ext uri="{FF2B5EF4-FFF2-40B4-BE49-F238E27FC236}">
                <a16:creationId xmlns:a16="http://schemas.microsoft.com/office/drawing/2014/main" id="{951D1B20-3E53-A665-028B-3A460F04A50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25233" y="681391"/>
            <a:ext cx="4459287" cy="247650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500" b="1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the title</a:t>
            </a:r>
            <a:endParaRPr lang="en-US" dirty="0"/>
          </a:p>
        </p:txBody>
      </p:sp>
      <p:sp>
        <p:nvSpPr>
          <p:cNvPr id="7" name="Text Placeholder 15">
            <a:extLst>
              <a:ext uri="{FF2B5EF4-FFF2-40B4-BE49-F238E27FC236}">
                <a16:creationId xmlns:a16="http://schemas.microsoft.com/office/drawing/2014/main" id="{96E4AFE9-FEB3-955D-57F7-A5FCA470F25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25233" y="1030641"/>
            <a:ext cx="4459287" cy="325719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4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body text</a:t>
            </a:r>
            <a:endParaRPr lang="en-US" dirty="0"/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EF437E79-A920-906B-AC81-9221586BC4C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93801" y="1955800"/>
            <a:ext cx="4343400" cy="4072467"/>
          </a:xfrm>
          <a:prstGeom prst="rect">
            <a:avLst/>
          </a:prstGeom>
        </p:spPr>
        <p:txBody>
          <a:bodyPr lIns="0" tIns="0" rIns="0" bIns="0"/>
          <a:lstStyle>
            <a:lvl1pPr marL="222250" indent="-2222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body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46A603-1AEA-D62D-7353-3D6CA734E13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2353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Slide_Boxes_Numbers">
    <p:bg>
      <p:bgPr>
        <a:solidFill>
          <a:srgbClr val="F2F2F2">
            <a:alpha val="7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985445DC-E17F-D70B-E185-08AAD162CB7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0793" y="1041627"/>
            <a:ext cx="10156693" cy="443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32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FBCE1C4-984C-D9A8-77B2-9E82034BC794}"/>
              </a:ext>
            </a:extLst>
          </p:cNvPr>
          <p:cNvSpPr/>
          <p:nvPr userDrawn="1"/>
        </p:nvSpPr>
        <p:spPr>
          <a:xfrm>
            <a:off x="1849575" y="2878621"/>
            <a:ext cx="871061" cy="71"/>
          </a:xfrm>
          <a:prstGeom prst="rect">
            <a:avLst/>
          </a:prstGeom>
          <a:ln>
            <a:solidFill>
              <a:schemeClr val="accent5">
                <a:lumMod val="40000"/>
                <a:lumOff val="60000"/>
                <a:alpha val="90000"/>
              </a:schemeClr>
            </a:solidFill>
          </a:ln>
        </p:spPr>
        <p:style>
          <a:lnRef idx="2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5" name="Chevron 4">
            <a:extLst>
              <a:ext uri="{FF2B5EF4-FFF2-40B4-BE49-F238E27FC236}">
                <a16:creationId xmlns:a16="http://schemas.microsoft.com/office/drawing/2014/main" id="{6DE0BCCC-A4A1-8709-EB00-7549E6C2E0BF}"/>
              </a:ext>
            </a:extLst>
          </p:cNvPr>
          <p:cNvSpPr/>
          <p:nvPr userDrawn="1"/>
        </p:nvSpPr>
        <p:spPr>
          <a:xfrm>
            <a:off x="2772900" y="2805488"/>
            <a:ext cx="100172" cy="188148"/>
          </a:xfrm>
          <a:prstGeom prst="chevron">
            <a:avLst>
              <a:gd name="adj" fmla="val 90000"/>
            </a:avLst>
          </a:prstGeom>
          <a:ln>
            <a:solidFill>
              <a:schemeClr val="accent5">
                <a:lumMod val="40000"/>
                <a:lumOff val="60000"/>
                <a:alpha val="90000"/>
              </a:schemeClr>
            </a:solidFill>
          </a:ln>
        </p:spPr>
        <p:style>
          <a:lnRef idx="2">
            <a:schemeClr val="accent2">
              <a:tint val="40000"/>
              <a:alpha val="90000"/>
              <a:hueOff val="336226"/>
              <a:satOff val="-2158"/>
              <a:lumOff val="-123"/>
              <a:alphaOff val="0"/>
            </a:schemeClr>
          </a:lnRef>
          <a:fillRef idx="1">
            <a:schemeClr val="accent2">
              <a:tint val="40000"/>
              <a:alpha val="90000"/>
              <a:hueOff val="336226"/>
              <a:satOff val="-2158"/>
              <a:lumOff val="-123"/>
              <a:alphaOff val="0"/>
            </a:schemeClr>
          </a:fillRef>
          <a:effectRef idx="0">
            <a:schemeClr val="accent2">
              <a:tint val="40000"/>
              <a:alpha val="90000"/>
              <a:hueOff val="336226"/>
              <a:satOff val="-2158"/>
              <a:lumOff val="-123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1BD2305-AA3E-519F-3BC9-3BF1E2437707}"/>
              </a:ext>
            </a:extLst>
          </p:cNvPr>
          <p:cNvGrpSpPr/>
          <p:nvPr userDrawn="1"/>
        </p:nvGrpSpPr>
        <p:grpSpPr>
          <a:xfrm>
            <a:off x="1300855" y="2438820"/>
            <a:ext cx="879673" cy="879673"/>
            <a:chOff x="541436" y="363994"/>
            <a:chExt cx="879673" cy="879673"/>
          </a:xfrm>
          <a:solidFill>
            <a:schemeClr val="accent4"/>
          </a:solidFill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D1CA135-A2BF-0C78-1F2E-88E6E5E3F47A}"/>
                </a:ext>
              </a:extLst>
            </p:cNvPr>
            <p:cNvSpPr/>
            <p:nvPr/>
          </p:nvSpPr>
          <p:spPr>
            <a:xfrm>
              <a:off x="541436" y="363994"/>
              <a:ext cx="879673" cy="87967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rgbClr r="0" g="0" b="0"/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8" name="Oval 6">
              <a:extLst>
                <a:ext uri="{FF2B5EF4-FFF2-40B4-BE49-F238E27FC236}">
                  <a16:creationId xmlns:a16="http://schemas.microsoft.com/office/drawing/2014/main" id="{497D0DF0-6D46-0B5C-DE1F-03EFD02747B5}"/>
                </a:ext>
              </a:extLst>
            </p:cNvPr>
            <p:cNvSpPr txBox="1"/>
            <p:nvPr/>
          </p:nvSpPr>
          <p:spPr>
            <a:xfrm>
              <a:off x="670261" y="492819"/>
              <a:ext cx="622023" cy="62202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4136" tIns="34136" rIns="34136" bIns="34136" numCol="1" spcCol="1270" anchor="ctr" anchorCtr="0">
              <a:noAutofit/>
            </a:bodyPr>
            <a:lstStyle/>
            <a:p>
              <a:pPr marL="0" lvl="0" indent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800" kern="12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</a:t>
              </a:r>
            </a:p>
          </p:txBody>
        </p:sp>
      </p:grpSp>
      <p:sp>
        <p:nvSpPr>
          <p:cNvPr id="9" name="Up Arrow Callout 8">
            <a:extLst>
              <a:ext uri="{FF2B5EF4-FFF2-40B4-BE49-F238E27FC236}">
                <a16:creationId xmlns:a16="http://schemas.microsoft.com/office/drawing/2014/main" id="{C583A8F0-FDCD-F4D1-01C6-7906DF0E1DDF}"/>
              </a:ext>
            </a:extLst>
          </p:cNvPr>
          <p:cNvSpPr/>
          <p:nvPr userDrawn="1"/>
        </p:nvSpPr>
        <p:spPr>
          <a:xfrm>
            <a:off x="760748" y="3484094"/>
            <a:ext cx="1959888" cy="1965600"/>
          </a:xfrm>
          <a:prstGeom prst="upArrowCallout">
            <a:avLst>
              <a:gd name="adj1" fmla="val 50000"/>
              <a:gd name="adj2" fmla="val 20000"/>
              <a:gd name="adj3" fmla="val 20000"/>
              <a:gd name="adj4" fmla="val 100000"/>
            </a:avLst>
          </a:prstGeom>
          <a:solidFill>
            <a:schemeClr val="bg1"/>
          </a:solidFill>
          <a:ln>
            <a:noFill/>
          </a:ln>
          <a:effectLst>
            <a:outerShdw blurRad="336228" sx="102000" sy="102000" algn="ctr" rotWithShape="0">
              <a:prstClr val="black">
                <a:alpha val="19600"/>
              </a:prstClr>
            </a:outerShdw>
          </a:effectLst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sz="160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896CE63-16C4-60E6-5D97-D56FBD19753B}"/>
              </a:ext>
            </a:extLst>
          </p:cNvPr>
          <p:cNvSpPr/>
          <p:nvPr userDrawn="1"/>
        </p:nvSpPr>
        <p:spPr>
          <a:xfrm>
            <a:off x="2938402" y="2878621"/>
            <a:ext cx="1959888" cy="72"/>
          </a:xfrm>
          <a:prstGeom prst="rect">
            <a:avLst/>
          </a:prstGeom>
          <a:ln>
            <a:solidFill>
              <a:schemeClr val="accent5">
                <a:lumMod val="40000"/>
                <a:lumOff val="60000"/>
                <a:alpha val="90000"/>
              </a:schemeClr>
            </a:solidFill>
          </a:ln>
        </p:spPr>
        <p:style>
          <a:lnRef idx="2">
            <a:schemeClr val="accent2">
              <a:tint val="40000"/>
              <a:alpha val="90000"/>
              <a:hueOff val="1008678"/>
              <a:satOff val="-6474"/>
              <a:lumOff val="-370"/>
              <a:alphaOff val="0"/>
            </a:schemeClr>
          </a:lnRef>
          <a:fillRef idx="1">
            <a:schemeClr val="accent2">
              <a:tint val="40000"/>
              <a:alpha val="90000"/>
              <a:hueOff val="1008678"/>
              <a:satOff val="-6474"/>
              <a:lumOff val="-370"/>
              <a:alphaOff val="0"/>
            </a:schemeClr>
          </a:fillRef>
          <a:effectRef idx="0">
            <a:schemeClr val="accent2">
              <a:tint val="40000"/>
              <a:alpha val="90000"/>
              <a:hueOff val="1008678"/>
              <a:satOff val="-6474"/>
              <a:lumOff val="-37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1" name="Chevron 10">
            <a:extLst>
              <a:ext uri="{FF2B5EF4-FFF2-40B4-BE49-F238E27FC236}">
                <a16:creationId xmlns:a16="http://schemas.microsoft.com/office/drawing/2014/main" id="{E964BE23-EAD4-E93E-3A66-ED4FC0B095C9}"/>
              </a:ext>
            </a:extLst>
          </p:cNvPr>
          <p:cNvSpPr/>
          <p:nvPr userDrawn="1"/>
        </p:nvSpPr>
        <p:spPr>
          <a:xfrm>
            <a:off x="4950554" y="2805488"/>
            <a:ext cx="100172" cy="188149"/>
          </a:xfrm>
          <a:prstGeom prst="chevron">
            <a:avLst>
              <a:gd name="adj" fmla="val 90000"/>
            </a:avLst>
          </a:prstGeom>
          <a:ln>
            <a:solidFill>
              <a:schemeClr val="accent5">
                <a:lumMod val="40000"/>
                <a:lumOff val="60000"/>
                <a:alpha val="90000"/>
              </a:schemeClr>
            </a:solidFill>
          </a:ln>
        </p:spPr>
        <p:style>
          <a:lnRef idx="2">
            <a:schemeClr val="accent2">
              <a:tint val="40000"/>
              <a:alpha val="90000"/>
              <a:hueOff val="1344905"/>
              <a:satOff val="-8631"/>
              <a:lumOff val="-493"/>
              <a:alphaOff val="0"/>
            </a:schemeClr>
          </a:lnRef>
          <a:fillRef idx="1">
            <a:schemeClr val="accent2">
              <a:tint val="40000"/>
              <a:alpha val="90000"/>
              <a:hueOff val="1344905"/>
              <a:satOff val="-8631"/>
              <a:lumOff val="-493"/>
              <a:alphaOff val="0"/>
            </a:schemeClr>
          </a:fillRef>
          <a:effectRef idx="0">
            <a:schemeClr val="accent2">
              <a:tint val="40000"/>
              <a:alpha val="90000"/>
              <a:hueOff val="1344905"/>
              <a:satOff val="-8631"/>
              <a:lumOff val="-493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075C76C-BC55-A42A-AC39-21FC4805CBBA}"/>
              </a:ext>
            </a:extLst>
          </p:cNvPr>
          <p:cNvGrpSpPr/>
          <p:nvPr userDrawn="1"/>
        </p:nvGrpSpPr>
        <p:grpSpPr>
          <a:xfrm>
            <a:off x="3478509" y="2438820"/>
            <a:ext cx="879673" cy="879673"/>
            <a:chOff x="2719090" y="363994"/>
            <a:chExt cx="879673" cy="879673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2F8E6FA1-73DA-ECF0-AEEE-CF92A537682A}"/>
                </a:ext>
              </a:extLst>
            </p:cNvPr>
            <p:cNvSpPr/>
            <p:nvPr/>
          </p:nvSpPr>
          <p:spPr>
            <a:xfrm>
              <a:off x="2719090" y="363994"/>
              <a:ext cx="879673" cy="87967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hueOff val="1115254"/>
                <a:satOff val="-9452"/>
                <a:lumOff val="-147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4" name="Oval 12">
              <a:extLst>
                <a:ext uri="{FF2B5EF4-FFF2-40B4-BE49-F238E27FC236}">
                  <a16:creationId xmlns:a16="http://schemas.microsoft.com/office/drawing/2014/main" id="{C4E8296C-FD29-EB96-7436-AE7DC1B08AF8}"/>
                </a:ext>
              </a:extLst>
            </p:cNvPr>
            <p:cNvSpPr txBox="1"/>
            <p:nvPr/>
          </p:nvSpPr>
          <p:spPr>
            <a:xfrm>
              <a:off x="2847915" y="492819"/>
              <a:ext cx="622023" cy="62202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4136" tIns="34136" rIns="34136" bIns="34136" numCol="1" spcCol="1270" anchor="ctr" anchorCtr="0">
              <a:noAutofit/>
            </a:bodyPr>
            <a:lstStyle/>
            <a:p>
              <a:pPr marL="0" lvl="0" indent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800" kern="12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</a:t>
              </a:r>
            </a:p>
          </p:txBody>
        </p:sp>
      </p:grpSp>
      <p:sp>
        <p:nvSpPr>
          <p:cNvPr id="15" name="Up Arrow Callout 14">
            <a:extLst>
              <a:ext uri="{FF2B5EF4-FFF2-40B4-BE49-F238E27FC236}">
                <a16:creationId xmlns:a16="http://schemas.microsoft.com/office/drawing/2014/main" id="{41221EBF-C5B8-9872-787F-498588DD7ADB}"/>
              </a:ext>
            </a:extLst>
          </p:cNvPr>
          <p:cNvSpPr/>
          <p:nvPr userDrawn="1"/>
        </p:nvSpPr>
        <p:spPr>
          <a:xfrm>
            <a:off x="2938402" y="3484094"/>
            <a:ext cx="1959888" cy="1965600"/>
          </a:xfrm>
          <a:prstGeom prst="upArrowCallout">
            <a:avLst>
              <a:gd name="adj1" fmla="val 50000"/>
              <a:gd name="adj2" fmla="val 20000"/>
              <a:gd name="adj3" fmla="val 20000"/>
              <a:gd name="adj4" fmla="val 100000"/>
            </a:avLst>
          </a:prstGeom>
          <a:solidFill>
            <a:schemeClr val="bg1"/>
          </a:solidFill>
          <a:ln>
            <a:noFill/>
          </a:ln>
          <a:effectLst>
            <a:outerShdw blurRad="372923" sx="102000" sy="102000" algn="ctr" rotWithShape="0">
              <a:prstClr val="black">
                <a:alpha val="12483"/>
              </a:prstClr>
            </a:outerShdw>
          </a:effectLst>
        </p:spPr>
        <p:style>
          <a:lnRef idx="2">
            <a:schemeClr val="accent2">
              <a:tint val="40000"/>
              <a:alpha val="90000"/>
              <a:hueOff val="1681131"/>
              <a:satOff val="-10789"/>
              <a:lumOff val="-616"/>
              <a:alphaOff val="0"/>
            </a:schemeClr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sz="160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DDA57AD-D9D5-73F7-33EC-20381D721EF9}"/>
              </a:ext>
            </a:extLst>
          </p:cNvPr>
          <p:cNvSpPr/>
          <p:nvPr userDrawn="1"/>
        </p:nvSpPr>
        <p:spPr>
          <a:xfrm>
            <a:off x="5116056" y="2878621"/>
            <a:ext cx="1959888" cy="72"/>
          </a:xfrm>
          <a:prstGeom prst="rect">
            <a:avLst/>
          </a:prstGeom>
          <a:ln>
            <a:solidFill>
              <a:schemeClr val="accent5">
                <a:lumMod val="40000"/>
                <a:lumOff val="60000"/>
                <a:alpha val="90000"/>
              </a:schemeClr>
            </a:solidFill>
          </a:ln>
        </p:spPr>
        <p:style>
          <a:lnRef idx="2">
            <a:schemeClr val="accent2">
              <a:tint val="40000"/>
              <a:alpha val="90000"/>
              <a:hueOff val="2017357"/>
              <a:satOff val="-12947"/>
              <a:lumOff val="-739"/>
              <a:alphaOff val="0"/>
            </a:schemeClr>
          </a:lnRef>
          <a:fillRef idx="1">
            <a:schemeClr val="accent2">
              <a:tint val="40000"/>
              <a:alpha val="90000"/>
              <a:hueOff val="2017357"/>
              <a:satOff val="-12947"/>
              <a:lumOff val="-739"/>
              <a:alphaOff val="0"/>
            </a:schemeClr>
          </a:fillRef>
          <a:effectRef idx="0">
            <a:schemeClr val="accent2">
              <a:tint val="40000"/>
              <a:alpha val="90000"/>
              <a:hueOff val="2017357"/>
              <a:satOff val="-12947"/>
              <a:lumOff val="-739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7" name="Chevron 16">
            <a:extLst>
              <a:ext uri="{FF2B5EF4-FFF2-40B4-BE49-F238E27FC236}">
                <a16:creationId xmlns:a16="http://schemas.microsoft.com/office/drawing/2014/main" id="{A7FD507B-82E8-B629-9965-2142718E0096}"/>
              </a:ext>
            </a:extLst>
          </p:cNvPr>
          <p:cNvSpPr/>
          <p:nvPr userDrawn="1"/>
        </p:nvSpPr>
        <p:spPr>
          <a:xfrm>
            <a:off x="7128208" y="2805488"/>
            <a:ext cx="100172" cy="188149"/>
          </a:xfrm>
          <a:prstGeom prst="chevron">
            <a:avLst>
              <a:gd name="adj" fmla="val 90000"/>
            </a:avLst>
          </a:prstGeom>
          <a:ln>
            <a:solidFill>
              <a:schemeClr val="accent5">
                <a:lumMod val="40000"/>
                <a:lumOff val="60000"/>
                <a:alpha val="90000"/>
              </a:schemeClr>
            </a:solidFill>
          </a:ln>
        </p:spPr>
        <p:style>
          <a:lnRef idx="2">
            <a:schemeClr val="accent2">
              <a:tint val="40000"/>
              <a:alpha val="90000"/>
              <a:hueOff val="2353583"/>
              <a:satOff val="-15105"/>
              <a:lumOff val="-863"/>
              <a:alphaOff val="0"/>
            </a:schemeClr>
          </a:lnRef>
          <a:fillRef idx="1">
            <a:schemeClr val="accent2">
              <a:tint val="40000"/>
              <a:alpha val="90000"/>
              <a:hueOff val="2353583"/>
              <a:satOff val="-15105"/>
              <a:lumOff val="-863"/>
              <a:alphaOff val="0"/>
            </a:schemeClr>
          </a:fillRef>
          <a:effectRef idx="0">
            <a:schemeClr val="accent2">
              <a:tint val="40000"/>
              <a:alpha val="90000"/>
              <a:hueOff val="2353583"/>
              <a:satOff val="-15105"/>
              <a:lumOff val="-863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F25983F-6AE5-E884-C5E4-BF63704E3D17}"/>
              </a:ext>
            </a:extLst>
          </p:cNvPr>
          <p:cNvGrpSpPr/>
          <p:nvPr userDrawn="1"/>
        </p:nvGrpSpPr>
        <p:grpSpPr>
          <a:xfrm>
            <a:off x="5656163" y="2438820"/>
            <a:ext cx="879673" cy="879673"/>
            <a:chOff x="4896744" y="363994"/>
            <a:chExt cx="879673" cy="879673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C2C6ED8-5FE9-B441-3B4F-DF7B28ABD52D}"/>
                </a:ext>
              </a:extLst>
            </p:cNvPr>
            <p:cNvSpPr/>
            <p:nvPr/>
          </p:nvSpPr>
          <p:spPr>
            <a:xfrm>
              <a:off x="4896744" y="363994"/>
              <a:ext cx="879673" cy="87967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hueOff val="2230508"/>
                <a:satOff val="-18903"/>
                <a:lumOff val="-294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0" name="Oval 18">
              <a:extLst>
                <a:ext uri="{FF2B5EF4-FFF2-40B4-BE49-F238E27FC236}">
                  <a16:creationId xmlns:a16="http://schemas.microsoft.com/office/drawing/2014/main" id="{97B5689C-2CFA-3B51-3662-1F361B5AC7F3}"/>
                </a:ext>
              </a:extLst>
            </p:cNvPr>
            <p:cNvSpPr txBox="1"/>
            <p:nvPr/>
          </p:nvSpPr>
          <p:spPr>
            <a:xfrm>
              <a:off x="5025569" y="492819"/>
              <a:ext cx="622023" cy="62202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4136" tIns="34136" rIns="34136" bIns="34136" numCol="1" spcCol="1270" anchor="ctr" anchorCtr="0">
              <a:noAutofit/>
            </a:bodyPr>
            <a:lstStyle/>
            <a:p>
              <a:pPr marL="0" lvl="0" indent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800" kern="12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3</a:t>
              </a:r>
            </a:p>
          </p:txBody>
        </p:sp>
      </p:grpSp>
      <p:sp>
        <p:nvSpPr>
          <p:cNvPr id="21" name="Up Arrow Callout 20">
            <a:extLst>
              <a:ext uri="{FF2B5EF4-FFF2-40B4-BE49-F238E27FC236}">
                <a16:creationId xmlns:a16="http://schemas.microsoft.com/office/drawing/2014/main" id="{0FDA3C41-1EBA-46E7-1D85-79C7B86FC80A}"/>
              </a:ext>
            </a:extLst>
          </p:cNvPr>
          <p:cNvSpPr/>
          <p:nvPr userDrawn="1"/>
        </p:nvSpPr>
        <p:spPr>
          <a:xfrm>
            <a:off x="5116056" y="3484094"/>
            <a:ext cx="1959888" cy="1965600"/>
          </a:xfrm>
          <a:prstGeom prst="upArrowCallout">
            <a:avLst>
              <a:gd name="adj1" fmla="val 50000"/>
              <a:gd name="adj2" fmla="val 20000"/>
              <a:gd name="adj3" fmla="val 20000"/>
              <a:gd name="adj4" fmla="val 100000"/>
            </a:avLst>
          </a:prstGeom>
          <a:solidFill>
            <a:schemeClr val="bg1"/>
          </a:solidFill>
          <a:ln>
            <a:noFill/>
          </a:ln>
          <a:effectLst>
            <a:outerShdw blurRad="372923" sx="102000" sy="102000" algn="ctr" rotWithShape="0">
              <a:prstClr val="black">
                <a:alpha val="12483"/>
              </a:prstClr>
            </a:outerShdw>
          </a:effectLst>
        </p:spPr>
        <p:style>
          <a:lnRef idx="2">
            <a:schemeClr val="accent2">
              <a:tint val="40000"/>
              <a:alpha val="90000"/>
              <a:hueOff val="2689809"/>
              <a:satOff val="-17263"/>
              <a:lumOff val="-986"/>
              <a:alphaOff val="0"/>
            </a:schemeClr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sz="160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94A3EDE-4BCB-45A2-3AE7-FE80970332E3}"/>
              </a:ext>
            </a:extLst>
          </p:cNvPr>
          <p:cNvSpPr/>
          <p:nvPr userDrawn="1"/>
        </p:nvSpPr>
        <p:spPr>
          <a:xfrm>
            <a:off x="7293710" y="2878621"/>
            <a:ext cx="1959888" cy="72"/>
          </a:xfrm>
          <a:prstGeom prst="rect">
            <a:avLst/>
          </a:prstGeom>
          <a:ln>
            <a:solidFill>
              <a:schemeClr val="accent5">
                <a:lumMod val="40000"/>
                <a:lumOff val="60000"/>
                <a:alpha val="90000"/>
              </a:schemeClr>
            </a:solidFill>
          </a:ln>
        </p:spPr>
        <p:style>
          <a:lnRef idx="2">
            <a:schemeClr val="accent2">
              <a:tint val="40000"/>
              <a:alpha val="90000"/>
              <a:hueOff val="3026035"/>
              <a:satOff val="-19421"/>
              <a:lumOff val="-1109"/>
              <a:alphaOff val="0"/>
            </a:schemeClr>
          </a:lnRef>
          <a:fillRef idx="1">
            <a:schemeClr val="accent2">
              <a:tint val="40000"/>
              <a:alpha val="90000"/>
              <a:hueOff val="3026035"/>
              <a:satOff val="-19421"/>
              <a:lumOff val="-1109"/>
              <a:alphaOff val="0"/>
            </a:schemeClr>
          </a:fillRef>
          <a:effectRef idx="0">
            <a:schemeClr val="accent2">
              <a:tint val="40000"/>
              <a:alpha val="90000"/>
              <a:hueOff val="3026035"/>
              <a:satOff val="-19421"/>
              <a:lumOff val="-1109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3" name="Chevron 22">
            <a:extLst>
              <a:ext uri="{FF2B5EF4-FFF2-40B4-BE49-F238E27FC236}">
                <a16:creationId xmlns:a16="http://schemas.microsoft.com/office/drawing/2014/main" id="{66A279CF-6EA6-28EA-9291-CBA25487AC16}"/>
              </a:ext>
            </a:extLst>
          </p:cNvPr>
          <p:cNvSpPr/>
          <p:nvPr userDrawn="1"/>
        </p:nvSpPr>
        <p:spPr>
          <a:xfrm>
            <a:off x="9305862" y="2805488"/>
            <a:ext cx="100172" cy="188149"/>
          </a:xfrm>
          <a:prstGeom prst="chevron">
            <a:avLst>
              <a:gd name="adj" fmla="val 90000"/>
            </a:avLst>
          </a:prstGeom>
          <a:ln>
            <a:solidFill>
              <a:schemeClr val="accent5">
                <a:lumMod val="40000"/>
                <a:lumOff val="60000"/>
                <a:alpha val="90000"/>
              </a:schemeClr>
            </a:solidFill>
          </a:ln>
        </p:spPr>
        <p:style>
          <a:lnRef idx="2">
            <a:schemeClr val="accent2">
              <a:tint val="40000"/>
              <a:alpha val="90000"/>
              <a:hueOff val="3362262"/>
              <a:satOff val="-21579"/>
              <a:lumOff val="-1232"/>
              <a:alphaOff val="0"/>
            </a:schemeClr>
          </a:lnRef>
          <a:fillRef idx="1">
            <a:schemeClr val="accent2">
              <a:tint val="40000"/>
              <a:alpha val="90000"/>
              <a:hueOff val="3362262"/>
              <a:satOff val="-21579"/>
              <a:lumOff val="-1232"/>
              <a:alphaOff val="0"/>
            </a:schemeClr>
          </a:fillRef>
          <a:effectRef idx="0">
            <a:schemeClr val="accent2">
              <a:tint val="40000"/>
              <a:alpha val="90000"/>
              <a:hueOff val="3362262"/>
              <a:satOff val="-21579"/>
              <a:lumOff val="-1232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1D6F4CB-8321-3F45-9E29-E1847417FB3B}"/>
              </a:ext>
            </a:extLst>
          </p:cNvPr>
          <p:cNvGrpSpPr/>
          <p:nvPr userDrawn="1"/>
        </p:nvGrpSpPr>
        <p:grpSpPr>
          <a:xfrm>
            <a:off x="7833817" y="2438820"/>
            <a:ext cx="879673" cy="879673"/>
            <a:chOff x="7074398" y="363994"/>
            <a:chExt cx="879673" cy="879673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2B466272-DC0F-7036-548D-E64C21FD4CAC}"/>
                </a:ext>
              </a:extLst>
            </p:cNvPr>
            <p:cNvSpPr/>
            <p:nvPr/>
          </p:nvSpPr>
          <p:spPr>
            <a:xfrm>
              <a:off x="7074398" y="363994"/>
              <a:ext cx="879673" cy="87967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2">
                <a:hueOff val="3345762"/>
                <a:satOff val="-28355"/>
                <a:lumOff val="-441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3345762"/>
                <a:satOff val="-28355"/>
                <a:lumOff val="-441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6" name="Oval 24">
              <a:extLst>
                <a:ext uri="{FF2B5EF4-FFF2-40B4-BE49-F238E27FC236}">
                  <a16:creationId xmlns:a16="http://schemas.microsoft.com/office/drawing/2014/main" id="{E1CC20F9-D87B-D365-75E8-1B404DE33FCD}"/>
                </a:ext>
              </a:extLst>
            </p:cNvPr>
            <p:cNvSpPr txBox="1"/>
            <p:nvPr/>
          </p:nvSpPr>
          <p:spPr>
            <a:xfrm>
              <a:off x="7203223" y="492819"/>
              <a:ext cx="622023" cy="62202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4136" tIns="34136" rIns="34136" bIns="34136" numCol="1" spcCol="1270" anchor="ctr" anchorCtr="0">
              <a:noAutofit/>
            </a:bodyPr>
            <a:lstStyle/>
            <a:p>
              <a:pPr marL="0" lvl="0" indent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800" kern="12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4</a:t>
              </a:r>
            </a:p>
          </p:txBody>
        </p:sp>
      </p:grpSp>
      <p:sp>
        <p:nvSpPr>
          <p:cNvPr id="27" name="Up Arrow Callout 26">
            <a:extLst>
              <a:ext uri="{FF2B5EF4-FFF2-40B4-BE49-F238E27FC236}">
                <a16:creationId xmlns:a16="http://schemas.microsoft.com/office/drawing/2014/main" id="{18BF936E-92D1-04C8-8C61-AFCB0524ADC4}"/>
              </a:ext>
            </a:extLst>
          </p:cNvPr>
          <p:cNvSpPr/>
          <p:nvPr userDrawn="1"/>
        </p:nvSpPr>
        <p:spPr>
          <a:xfrm>
            <a:off x="7293710" y="3484094"/>
            <a:ext cx="1959888" cy="1965600"/>
          </a:xfrm>
          <a:prstGeom prst="upArrowCallout">
            <a:avLst>
              <a:gd name="adj1" fmla="val 50000"/>
              <a:gd name="adj2" fmla="val 20000"/>
              <a:gd name="adj3" fmla="val 20000"/>
              <a:gd name="adj4" fmla="val 100000"/>
            </a:avLst>
          </a:prstGeom>
          <a:solidFill>
            <a:schemeClr val="bg1"/>
          </a:solidFill>
          <a:ln>
            <a:noFill/>
          </a:ln>
          <a:effectLst>
            <a:outerShdw blurRad="372923" sx="102000" sy="102000" algn="ctr" rotWithShape="0">
              <a:prstClr val="black">
                <a:alpha val="12483"/>
              </a:prstClr>
            </a:outerShdw>
          </a:effectLst>
        </p:spPr>
        <p:style>
          <a:lnRef idx="2">
            <a:schemeClr val="accent2">
              <a:tint val="40000"/>
              <a:alpha val="90000"/>
              <a:hueOff val="3698487"/>
              <a:satOff val="-23736"/>
              <a:lumOff val="-1355"/>
              <a:alphaOff val="0"/>
            </a:schemeClr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sz="160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9442DC2-11BC-B5B6-E9DB-320EFF78FAD7}"/>
              </a:ext>
            </a:extLst>
          </p:cNvPr>
          <p:cNvSpPr/>
          <p:nvPr userDrawn="1"/>
        </p:nvSpPr>
        <p:spPr>
          <a:xfrm>
            <a:off x="9471364" y="2878621"/>
            <a:ext cx="979944" cy="72"/>
          </a:xfrm>
          <a:prstGeom prst="rect">
            <a:avLst/>
          </a:prstGeom>
          <a:ln>
            <a:solidFill>
              <a:schemeClr val="accent5">
                <a:lumMod val="40000"/>
                <a:lumOff val="60000"/>
                <a:alpha val="90000"/>
              </a:schemeClr>
            </a:solidFill>
          </a:ln>
        </p:spPr>
        <p:style>
          <a:lnRef idx="2">
            <a:schemeClr val="accent2">
              <a:tint val="40000"/>
              <a:alpha val="90000"/>
              <a:hueOff val="4034714"/>
              <a:satOff val="-25894"/>
              <a:lumOff val="-1479"/>
              <a:alphaOff val="0"/>
            </a:schemeClr>
          </a:lnRef>
          <a:fillRef idx="1">
            <a:schemeClr val="accent2">
              <a:tint val="40000"/>
              <a:alpha val="90000"/>
              <a:hueOff val="4034714"/>
              <a:satOff val="-25894"/>
              <a:lumOff val="-1479"/>
              <a:alphaOff val="0"/>
            </a:schemeClr>
          </a:fillRef>
          <a:effectRef idx="0">
            <a:schemeClr val="accent2">
              <a:tint val="40000"/>
              <a:alpha val="90000"/>
              <a:hueOff val="4034714"/>
              <a:satOff val="-25894"/>
              <a:lumOff val="-1479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dirty="0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6D6C14F-4EC3-8FDF-4B25-F3B008EF2B2F}"/>
              </a:ext>
            </a:extLst>
          </p:cNvPr>
          <p:cNvGrpSpPr/>
          <p:nvPr userDrawn="1"/>
        </p:nvGrpSpPr>
        <p:grpSpPr>
          <a:xfrm>
            <a:off x="10011471" y="2438820"/>
            <a:ext cx="879673" cy="879673"/>
            <a:chOff x="9252052" y="363994"/>
            <a:chExt cx="879673" cy="879673"/>
          </a:xfrm>
          <a:solidFill>
            <a:schemeClr val="accent5"/>
          </a:solidFill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C9E5A1E3-4991-51DF-32C4-71D35BB7BC44}"/>
                </a:ext>
              </a:extLst>
            </p:cNvPr>
            <p:cNvSpPr/>
            <p:nvPr/>
          </p:nvSpPr>
          <p:spPr>
            <a:xfrm>
              <a:off x="9252052" y="363994"/>
              <a:ext cx="879673" cy="87967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2">
                <a:hueOff val="4461016"/>
                <a:satOff val="-37806"/>
                <a:lumOff val="-588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4461016"/>
                <a:satOff val="-37806"/>
                <a:lumOff val="-588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31" name="Oval 29">
              <a:extLst>
                <a:ext uri="{FF2B5EF4-FFF2-40B4-BE49-F238E27FC236}">
                  <a16:creationId xmlns:a16="http://schemas.microsoft.com/office/drawing/2014/main" id="{503C41BA-5F35-89F0-47D3-57D8965EA74A}"/>
                </a:ext>
              </a:extLst>
            </p:cNvPr>
            <p:cNvSpPr txBox="1"/>
            <p:nvPr/>
          </p:nvSpPr>
          <p:spPr>
            <a:xfrm>
              <a:off x="9380877" y="492819"/>
              <a:ext cx="622023" cy="62202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4136" tIns="34136" rIns="34136" bIns="34136" numCol="1" spcCol="1270" anchor="ctr" anchorCtr="0">
              <a:noAutofit/>
            </a:bodyPr>
            <a:lstStyle/>
            <a:p>
              <a:pPr marL="0" lvl="0" indent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800" kern="12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5</a:t>
              </a:r>
            </a:p>
          </p:txBody>
        </p:sp>
      </p:grpSp>
      <p:sp>
        <p:nvSpPr>
          <p:cNvPr id="32" name="Up Arrow Callout 31">
            <a:extLst>
              <a:ext uri="{FF2B5EF4-FFF2-40B4-BE49-F238E27FC236}">
                <a16:creationId xmlns:a16="http://schemas.microsoft.com/office/drawing/2014/main" id="{8E8E46C5-1F1E-8428-72A4-E0C86E428C74}"/>
              </a:ext>
            </a:extLst>
          </p:cNvPr>
          <p:cNvSpPr/>
          <p:nvPr userDrawn="1"/>
        </p:nvSpPr>
        <p:spPr>
          <a:xfrm>
            <a:off x="9471364" y="3484094"/>
            <a:ext cx="1959888" cy="1965600"/>
          </a:xfrm>
          <a:prstGeom prst="upArrowCallout">
            <a:avLst>
              <a:gd name="adj1" fmla="val 50000"/>
              <a:gd name="adj2" fmla="val 20000"/>
              <a:gd name="adj3" fmla="val 20000"/>
              <a:gd name="adj4" fmla="val 100000"/>
            </a:avLst>
          </a:prstGeom>
          <a:solidFill>
            <a:schemeClr val="bg1">
              <a:alpha val="90000"/>
            </a:schemeClr>
          </a:solidFill>
          <a:ln>
            <a:noFill/>
          </a:ln>
          <a:effectLst>
            <a:outerShdw blurRad="372923" sx="102000" sy="102000" algn="ctr" rotWithShape="0">
              <a:prstClr val="black">
                <a:alpha val="12483"/>
              </a:prstClr>
            </a:outerShdw>
          </a:effectLst>
        </p:spPr>
        <p:style>
          <a:lnRef idx="2">
            <a:schemeClr val="accent2">
              <a:tint val="40000"/>
              <a:alpha val="90000"/>
              <a:hueOff val="4707166"/>
              <a:satOff val="-30210"/>
              <a:lumOff val="-1725"/>
              <a:alphaOff val="0"/>
            </a:schemeClr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sz="160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3" name="Text Placeholder 41">
            <a:extLst>
              <a:ext uri="{FF2B5EF4-FFF2-40B4-BE49-F238E27FC236}">
                <a16:creationId xmlns:a16="http://schemas.microsoft.com/office/drawing/2014/main" id="{3FC39E1A-9C64-7275-2A49-18AF487CE33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3839" y="4049713"/>
            <a:ext cx="1567089" cy="12573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300" b="1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defRPr sz="1300" b="1" i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defRPr sz="1300" b="1" i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algn="ctr">
              <a:defRPr sz="1300" b="1" i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algn="ctr">
              <a:defRPr sz="1300" b="1" i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GB" dirty="0"/>
              <a:t>Click here to add your title</a:t>
            </a:r>
            <a:endParaRPr lang="en-US" dirty="0"/>
          </a:p>
        </p:txBody>
      </p:sp>
      <p:sp>
        <p:nvSpPr>
          <p:cNvPr id="34" name="Text Placeholder 41">
            <a:extLst>
              <a:ext uri="{FF2B5EF4-FFF2-40B4-BE49-F238E27FC236}">
                <a16:creationId xmlns:a16="http://schemas.microsoft.com/office/drawing/2014/main" id="{C82FFEB6-14BB-6206-4E08-0FCD89B740B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127343" y="4049713"/>
            <a:ext cx="1567089" cy="12573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300" b="1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defRPr sz="1300" b="1" i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defRPr sz="1300" b="1" i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algn="ctr">
              <a:defRPr sz="1300" b="1" i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algn="ctr">
              <a:defRPr sz="1300" b="1" i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GB" dirty="0"/>
              <a:t>Click here to add your title</a:t>
            </a:r>
            <a:endParaRPr lang="en-US" dirty="0"/>
          </a:p>
        </p:txBody>
      </p:sp>
      <p:sp>
        <p:nvSpPr>
          <p:cNvPr id="35" name="Text Placeholder 41">
            <a:extLst>
              <a:ext uri="{FF2B5EF4-FFF2-40B4-BE49-F238E27FC236}">
                <a16:creationId xmlns:a16="http://schemas.microsoft.com/office/drawing/2014/main" id="{CD0F0471-27EC-9058-7B52-3CBA901CE3C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20241" y="4049713"/>
            <a:ext cx="1567089" cy="12573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300" b="1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defRPr sz="1300" b="1" i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defRPr sz="1300" b="1" i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algn="ctr">
              <a:defRPr sz="1300" b="1" i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algn="ctr">
              <a:defRPr sz="1300" b="1" i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GB" dirty="0"/>
              <a:t>Click here to add your title</a:t>
            </a:r>
            <a:endParaRPr lang="en-US" dirty="0"/>
          </a:p>
        </p:txBody>
      </p:sp>
      <p:sp>
        <p:nvSpPr>
          <p:cNvPr id="36" name="Text Placeholder 41">
            <a:extLst>
              <a:ext uri="{FF2B5EF4-FFF2-40B4-BE49-F238E27FC236}">
                <a16:creationId xmlns:a16="http://schemas.microsoft.com/office/drawing/2014/main" id="{184BEBE4-A72A-A173-730E-FA85BB0BB3C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496810" y="4049713"/>
            <a:ext cx="1567089" cy="12573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300" b="1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defRPr sz="1300" b="1" i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defRPr sz="1300" b="1" i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algn="ctr">
              <a:defRPr sz="1300" b="1" i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algn="ctr">
              <a:defRPr sz="1300" b="1" i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GB" dirty="0"/>
              <a:t>Click here to add your title</a:t>
            </a:r>
            <a:endParaRPr lang="en-US" dirty="0"/>
          </a:p>
        </p:txBody>
      </p:sp>
      <p:sp>
        <p:nvSpPr>
          <p:cNvPr id="37" name="Text Placeholder 41">
            <a:extLst>
              <a:ext uri="{FF2B5EF4-FFF2-40B4-BE49-F238E27FC236}">
                <a16:creationId xmlns:a16="http://schemas.microsoft.com/office/drawing/2014/main" id="{99B0BB64-D0F7-0D24-49ED-0ECF4AA18F1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680071" y="4049713"/>
            <a:ext cx="1567089" cy="12573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300" b="1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defRPr sz="1300" b="1" i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defRPr sz="1300" b="1" i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algn="ctr">
              <a:defRPr sz="1300" b="1" i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algn="ctr">
              <a:defRPr sz="1300" b="1" i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GB" dirty="0"/>
              <a:t>Click here to add your title</a:t>
            </a:r>
            <a:endParaRPr lang="en-US" dirty="0"/>
          </a:p>
        </p:txBody>
      </p:sp>
      <p:pic>
        <p:nvPicPr>
          <p:cNvPr id="3" name="Picture 2" descr="A black and white logo&#10;&#10;AI-generated content may be incorrect.">
            <a:extLst>
              <a:ext uri="{FF2B5EF4-FFF2-40B4-BE49-F238E27FC236}">
                <a16:creationId xmlns:a16="http://schemas.microsoft.com/office/drawing/2014/main" id="{546DF86A-1802-1C75-AA3F-B3B4E626AF1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0909" y="6234999"/>
            <a:ext cx="1600306" cy="502128"/>
          </a:xfrm>
          <a:prstGeom prst="rect">
            <a:avLst/>
          </a:prstGeom>
        </p:spPr>
      </p:pic>
      <p:sp>
        <p:nvSpPr>
          <p:cNvPr id="39" name="Slide Number Placeholder 38">
            <a:extLst>
              <a:ext uri="{FF2B5EF4-FFF2-40B4-BE49-F238E27FC236}">
                <a16:creationId xmlns:a16="http://schemas.microsoft.com/office/drawing/2014/main" id="{16597E92-27D8-E1D1-6A6F-86849539A50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8150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Slide_Boxes_1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AA376850-591A-0968-B536-00E2CB992B3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0793" y="1939699"/>
            <a:ext cx="3200721" cy="9848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</a:t>
            </a:r>
            <a:endParaRPr lang="en-US" dirty="0"/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B8CE07A3-6AC0-6683-B03D-CF6CA5F06B77}"/>
              </a:ext>
            </a:extLst>
          </p:cNvPr>
          <p:cNvSpPr/>
          <p:nvPr userDrawn="1"/>
        </p:nvSpPr>
        <p:spPr>
          <a:xfrm>
            <a:off x="5791199" y="1150540"/>
            <a:ext cx="5505365" cy="1290917"/>
          </a:xfrm>
          <a:prstGeom prst="roundRect">
            <a:avLst>
              <a:gd name="adj" fmla="val 11459"/>
            </a:avLst>
          </a:prstGeom>
          <a:solidFill>
            <a:schemeClr val="bg1"/>
          </a:solidFill>
          <a:ln>
            <a:noFill/>
          </a:ln>
          <a:effectLst>
            <a:outerShdw blurRad="303801" sx="102000" sy="102000" algn="ctr" rotWithShape="0">
              <a:prstClr val="black">
                <a:alpha val="8798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97F5AD2C-DD59-93BE-2641-A04837D66729}"/>
              </a:ext>
            </a:extLst>
          </p:cNvPr>
          <p:cNvSpPr/>
          <p:nvPr userDrawn="1"/>
        </p:nvSpPr>
        <p:spPr>
          <a:xfrm>
            <a:off x="5747656" y="2631005"/>
            <a:ext cx="5562355" cy="1290917"/>
          </a:xfrm>
          <a:prstGeom prst="roundRect">
            <a:avLst>
              <a:gd name="adj" fmla="val 11459"/>
            </a:avLst>
          </a:prstGeom>
          <a:solidFill>
            <a:schemeClr val="bg1"/>
          </a:solidFill>
          <a:ln>
            <a:noFill/>
          </a:ln>
          <a:effectLst>
            <a:outerShdw blurRad="303801" sx="102000" sy="102000" algn="ctr" rotWithShape="0">
              <a:prstClr val="black">
                <a:alpha val="8798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78A8DD32-554D-4EE5-4F4E-AE6062EC4B6B}"/>
              </a:ext>
            </a:extLst>
          </p:cNvPr>
          <p:cNvSpPr/>
          <p:nvPr userDrawn="1"/>
        </p:nvSpPr>
        <p:spPr>
          <a:xfrm>
            <a:off x="5733142" y="4111506"/>
            <a:ext cx="5576869" cy="1290917"/>
          </a:xfrm>
          <a:prstGeom prst="roundRect">
            <a:avLst>
              <a:gd name="adj" fmla="val 11459"/>
            </a:avLst>
          </a:prstGeom>
          <a:solidFill>
            <a:schemeClr val="bg1"/>
          </a:solidFill>
          <a:ln>
            <a:noFill/>
          </a:ln>
          <a:effectLst>
            <a:outerShdw blurRad="303801" sx="102000" sy="102000" algn="ctr" rotWithShape="0">
              <a:prstClr val="black">
                <a:alpha val="8798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BE5C99E-C0AF-FE0D-6C7E-1BDFFC38DAD5}"/>
              </a:ext>
            </a:extLst>
          </p:cNvPr>
          <p:cNvSpPr/>
          <p:nvPr userDrawn="1"/>
        </p:nvSpPr>
        <p:spPr>
          <a:xfrm>
            <a:off x="4774740" y="1137093"/>
            <a:ext cx="1303200" cy="130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4F57FA7-F9CF-0BA9-F9AF-C68E76EEFC9D}"/>
              </a:ext>
            </a:extLst>
          </p:cNvPr>
          <p:cNvSpPr/>
          <p:nvPr userDrawn="1"/>
        </p:nvSpPr>
        <p:spPr>
          <a:xfrm>
            <a:off x="4774740" y="2622080"/>
            <a:ext cx="1303200" cy="130436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9D5F6A3-DD57-B6E3-44F4-B391FDDE712E}"/>
              </a:ext>
            </a:extLst>
          </p:cNvPr>
          <p:cNvSpPr/>
          <p:nvPr userDrawn="1"/>
        </p:nvSpPr>
        <p:spPr>
          <a:xfrm>
            <a:off x="4774740" y="4106733"/>
            <a:ext cx="1303200" cy="13043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4" name="Text Placeholder 13">
            <a:extLst>
              <a:ext uri="{FF2B5EF4-FFF2-40B4-BE49-F238E27FC236}">
                <a16:creationId xmlns:a16="http://schemas.microsoft.com/office/drawing/2014/main" id="{BDB36035-D1C3-29EA-2C7A-4807655511B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67463" y="1567771"/>
            <a:ext cx="1633537" cy="430887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</a:t>
            </a:r>
            <a:br>
              <a:rPr lang="en-GB" dirty="0"/>
            </a:br>
            <a:r>
              <a:rPr lang="en-GB" dirty="0"/>
              <a:t>add title</a:t>
            </a:r>
            <a:endParaRPr lang="en-US" dirty="0"/>
          </a:p>
        </p:txBody>
      </p:sp>
      <p:sp>
        <p:nvSpPr>
          <p:cNvPr id="26" name="Text Placeholder 13">
            <a:extLst>
              <a:ext uri="{FF2B5EF4-FFF2-40B4-BE49-F238E27FC236}">
                <a16:creationId xmlns:a16="http://schemas.microsoft.com/office/drawing/2014/main" id="{B1A87FE3-E06D-D0C6-D1E6-F662561610A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7463" y="3068960"/>
            <a:ext cx="1633537" cy="430887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</a:t>
            </a:r>
            <a:br>
              <a:rPr lang="en-GB" dirty="0"/>
            </a:br>
            <a:r>
              <a:rPr lang="en-GB" dirty="0"/>
              <a:t>add title</a:t>
            </a:r>
            <a:endParaRPr lang="en-US" dirty="0"/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45C8E577-C937-462C-6AB5-D7AE58B4300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67463" y="4541778"/>
            <a:ext cx="1633537" cy="430887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</a:t>
            </a:r>
            <a:br>
              <a:rPr lang="en-GB" dirty="0"/>
            </a:br>
            <a:r>
              <a:rPr lang="en-GB" dirty="0"/>
              <a:t>add title</a:t>
            </a:r>
            <a:endParaRPr lang="en-US" dirty="0"/>
          </a:p>
        </p:txBody>
      </p:sp>
      <p:pic>
        <p:nvPicPr>
          <p:cNvPr id="2" name="Picture 1" descr="A black and white logo&#10;&#10;AI-generated content may be incorrect.">
            <a:extLst>
              <a:ext uri="{FF2B5EF4-FFF2-40B4-BE49-F238E27FC236}">
                <a16:creationId xmlns:a16="http://schemas.microsoft.com/office/drawing/2014/main" id="{EDCE98DE-E563-3BBF-6C2F-969D2F52CBF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0909" y="6234999"/>
            <a:ext cx="1600306" cy="502128"/>
          </a:xfrm>
          <a:prstGeom prst="rect">
            <a:avLst/>
          </a:prstGeom>
        </p:spPr>
      </p:pic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98392034-E7FA-F89C-1F24-01F046C8664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687517" y="1570458"/>
            <a:ext cx="1636099" cy="43251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</a:t>
            </a:r>
            <a:br>
              <a:rPr lang="en-GB" dirty="0"/>
            </a:br>
            <a:r>
              <a:rPr lang="en-GB" dirty="0"/>
              <a:t>add text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54F0EEBD-F458-F175-C6EA-F5EE0C49250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687517" y="3045870"/>
            <a:ext cx="1636099" cy="43251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</a:t>
            </a:r>
            <a:br>
              <a:rPr lang="en-GB" dirty="0"/>
            </a:br>
            <a:r>
              <a:rPr lang="en-GB" dirty="0"/>
              <a:t>add text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5A5D347B-B066-AECA-6F9D-2AD4B8AC51E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687517" y="4546064"/>
            <a:ext cx="1636099" cy="43251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</a:t>
            </a:r>
            <a:br>
              <a:rPr lang="en-GB" dirty="0"/>
            </a:br>
            <a:r>
              <a:rPr lang="en-GB" dirty="0"/>
              <a:t>add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617625-14D6-3866-2252-8430F41D7CA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4686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Slide_Boxes_2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BCDA32F0-6C25-0CF2-3CE9-0ECBA0012E97}"/>
              </a:ext>
            </a:extLst>
          </p:cNvPr>
          <p:cNvSpPr/>
          <p:nvPr userDrawn="1"/>
        </p:nvSpPr>
        <p:spPr>
          <a:xfrm>
            <a:off x="2230946" y="1846166"/>
            <a:ext cx="3695722" cy="1560516"/>
          </a:xfrm>
          <a:prstGeom prst="roundRect">
            <a:avLst>
              <a:gd name="adj" fmla="val 11459"/>
            </a:avLst>
          </a:prstGeom>
          <a:solidFill>
            <a:schemeClr val="bg1"/>
          </a:solidFill>
          <a:ln>
            <a:noFill/>
          </a:ln>
          <a:effectLst>
            <a:outerShdw blurRad="303801" sx="102000" sy="102000" algn="ctr" rotWithShape="0">
              <a:prstClr val="black">
                <a:alpha val="8798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C3F9464-A903-EB3E-E876-1C18E1346BD0}"/>
              </a:ext>
            </a:extLst>
          </p:cNvPr>
          <p:cNvSpPr/>
          <p:nvPr userDrawn="1"/>
        </p:nvSpPr>
        <p:spPr>
          <a:xfrm>
            <a:off x="1041210" y="1842180"/>
            <a:ext cx="1593027" cy="157677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8B5A07BD-AAEB-D757-787A-634ACDBA7774}"/>
              </a:ext>
            </a:extLst>
          </p:cNvPr>
          <p:cNvSpPr/>
          <p:nvPr userDrawn="1"/>
        </p:nvSpPr>
        <p:spPr>
          <a:xfrm>
            <a:off x="2230946" y="3659615"/>
            <a:ext cx="3695722" cy="1560516"/>
          </a:xfrm>
          <a:prstGeom prst="roundRect">
            <a:avLst>
              <a:gd name="adj" fmla="val 11459"/>
            </a:avLst>
          </a:prstGeom>
          <a:solidFill>
            <a:schemeClr val="bg1"/>
          </a:solidFill>
          <a:ln>
            <a:noFill/>
          </a:ln>
          <a:effectLst>
            <a:outerShdw blurRad="303801" sx="102000" sy="102000" algn="ctr" rotWithShape="0">
              <a:prstClr val="black">
                <a:alpha val="8798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3CD9950-848D-F7E8-F53D-AE910E8C8571}"/>
              </a:ext>
            </a:extLst>
          </p:cNvPr>
          <p:cNvSpPr/>
          <p:nvPr userDrawn="1"/>
        </p:nvSpPr>
        <p:spPr>
          <a:xfrm>
            <a:off x="1041210" y="3655629"/>
            <a:ext cx="1593027" cy="157677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6" name="Oval 6">
            <a:extLst>
              <a:ext uri="{FF2B5EF4-FFF2-40B4-BE49-F238E27FC236}">
                <a16:creationId xmlns:a16="http://schemas.microsoft.com/office/drawing/2014/main" id="{7304F88B-3429-EDC7-CC70-12351FECBF43}"/>
              </a:ext>
            </a:extLst>
          </p:cNvPr>
          <p:cNvSpPr txBox="1"/>
          <p:nvPr userDrawn="1"/>
        </p:nvSpPr>
        <p:spPr>
          <a:xfrm>
            <a:off x="1429924" y="2250420"/>
            <a:ext cx="795872" cy="79587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4136" tIns="34136" rIns="34136" bIns="34136" numCol="1" spcCol="1270" anchor="ctr" anchorCtr="0">
            <a:noAutofit/>
          </a:bodyPr>
          <a:lstStyle/>
          <a:p>
            <a:pPr marL="0" lvl="0" indent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600" kern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01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73DF756-851B-D634-2EFC-C1680C2B6A94}"/>
              </a:ext>
            </a:extLst>
          </p:cNvPr>
          <p:cNvSpPr txBox="1"/>
          <p:nvPr userDrawn="1"/>
        </p:nvSpPr>
        <p:spPr>
          <a:xfrm>
            <a:off x="1429924" y="4040358"/>
            <a:ext cx="795872" cy="79587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4136" tIns="34136" rIns="34136" bIns="34136" numCol="1" spcCol="1270" anchor="ctr" anchorCtr="0">
            <a:noAutofit/>
          </a:bodyPr>
          <a:lstStyle/>
          <a:p>
            <a:pPr marL="0" lvl="0" indent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600" kern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03</a:t>
            </a: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F7D13BF4-EF86-3598-CD6B-2C7908187AC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85702" y="2127734"/>
            <a:ext cx="2852644" cy="24293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</a:t>
            </a:r>
            <a:endParaRPr lang="en-US" dirty="0"/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FBDC7138-3D50-FD3D-6B5A-AEA1C465B2C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885702" y="3922853"/>
            <a:ext cx="2852644" cy="24293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</a:t>
            </a:r>
            <a:endParaRPr lang="en-US" dirty="0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2B7EB4BC-039C-7318-C854-FE24D780733F}"/>
              </a:ext>
            </a:extLst>
          </p:cNvPr>
          <p:cNvSpPr/>
          <p:nvPr userDrawn="1"/>
        </p:nvSpPr>
        <p:spPr>
          <a:xfrm>
            <a:off x="7395885" y="1846166"/>
            <a:ext cx="3695722" cy="1560516"/>
          </a:xfrm>
          <a:prstGeom prst="roundRect">
            <a:avLst>
              <a:gd name="adj" fmla="val 11459"/>
            </a:avLst>
          </a:prstGeom>
          <a:solidFill>
            <a:schemeClr val="bg1"/>
          </a:solidFill>
          <a:ln>
            <a:noFill/>
          </a:ln>
          <a:effectLst>
            <a:outerShdw blurRad="303801" sx="102000" sy="102000" algn="ctr" rotWithShape="0">
              <a:prstClr val="black">
                <a:alpha val="8798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4DC4ABD-8FEC-6633-6A0A-01D2F8F7E11D}"/>
              </a:ext>
            </a:extLst>
          </p:cNvPr>
          <p:cNvSpPr/>
          <p:nvPr userDrawn="1"/>
        </p:nvSpPr>
        <p:spPr>
          <a:xfrm>
            <a:off x="6206149" y="1842180"/>
            <a:ext cx="1593027" cy="157677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6B07791B-5BD0-F547-ECCE-FF52D8A9445A}"/>
              </a:ext>
            </a:extLst>
          </p:cNvPr>
          <p:cNvSpPr/>
          <p:nvPr userDrawn="1"/>
        </p:nvSpPr>
        <p:spPr>
          <a:xfrm>
            <a:off x="7395885" y="3659615"/>
            <a:ext cx="3695722" cy="1560516"/>
          </a:xfrm>
          <a:prstGeom prst="roundRect">
            <a:avLst>
              <a:gd name="adj" fmla="val 11459"/>
            </a:avLst>
          </a:prstGeom>
          <a:solidFill>
            <a:schemeClr val="bg1"/>
          </a:solidFill>
          <a:ln>
            <a:noFill/>
          </a:ln>
          <a:effectLst>
            <a:outerShdw blurRad="303801" sx="102000" sy="102000" algn="ctr" rotWithShape="0">
              <a:prstClr val="black">
                <a:alpha val="8798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A4FB9B3-F406-EF6E-F447-AD87540B941B}"/>
              </a:ext>
            </a:extLst>
          </p:cNvPr>
          <p:cNvSpPr/>
          <p:nvPr userDrawn="1"/>
        </p:nvSpPr>
        <p:spPr>
          <a:xfrm>
            <a:off x="6206149" y="3655629"/>
            <a:ext cx="1593027" cy="157677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8" name="Oval 6">
            <a:extLst>
              <a:ext uri="{FF2B5EF4-FFF2-40B4-BE49-F238E27FC236}">
                <a16:creationId xmlns:a16="http://schemas.microsoft.com/office/drawing/2014/main" id="{6075BACB-0545-D52A-8451-FA0F2A581C66}"/>
              </a:ext>
            </a:extLst>
          </p:cNvPr>
          <p:cNvSpPr txBox="1"/>
          <p:nvPr userDrawn="1"/>
        </p:nvSpPr>
        <p:spPr>
          <a:xfrm>
            <a:off x="6594863" y="2250420"/>
            <a:ext cx="795872" cy="79587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4136" tIns="34136" rIns="34136" bIns="34136" numCol="1" spcCol="1270" anchor="ctr" anchorCtr="0">
            <a:noAutofit/>
          </a:bodyPr>
          <a:lstStyle/>
          <a:p>
            <a:pPr marL="0" lvl="0" indent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600" kern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02</a:t>
            </a:r>
          </a:p>
        </p:txBody>
      </p:sp>
      <p:sp>
        <p:nvSpPr>
          <p:cNvPr id="19" name="Oval 6">
            <a:extLst>
              <a:ext uri="{FF2B5EF4-FFF2-40B4-BE49-F238E27FC236}">
                <a16:creationId xmlns:a16="http://schemas.microsoft.com/office/drawing/2014/main" id="{980D2141-EE98-C745-FD2F-B4A9CFABC620}"/>
              </a:ext>
            </a:extLst>
          </p:cNvPr>
          <p:cNvSpPr txBox="1"/>
          <p:nvPr userDrawn="1"/>
        </p:nvSpPr>
        <p:spPr>
          <a:xfrm>
            <a:off x="6594863" y="4040358"/>
            <a:ext cx="795872" cy="79587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4136" tIns="34136" rIns="34136" bIns="34136" numCol="1" spcCol="1270" anchor="ctr" anchorCtr="0">
            <a:noAutofit/>
          </a:bodyPr>
          <a:lstStyle/>
          <a:p>
            <a:pPr marL="0" lvl="0" indent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600" kern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04</a:t>
            </a:r>
          </a:p>
        </p:txBody>
      </p:sp>
      <p:sp>
        <p:nvSpPr>
          <p:cNvPr id="20" name="Text Placeholder 13">
            <a:extLst>
              <a:ext uri="{FF2B5EF4-FFF2-40B4-BE49-F238E27FC236}">
                <a16:creationId xmlns:a16="http://schemas.microsoft.com/office/drawing/2014/main" id="{013C651B-7A81-E4C3-483B-A4D8243DEB5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050641" y="2127734"/>
            <a:ext cx="2852644" cy="24293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</a:t>
            </a:r>
            <a:endParaRPr lang="en-US" dirty="0"/>
          </a:p>
        </p:txBody>
      </p:sp>
      <p:sp>
        <p:nvSpPr>
          <p:cNvPr id="22" name="Text Placeholder 13">
            <a:extLst>
              <a:ext uri="{FF2B5EF4-FFF2-40B4-BE49-F238E27FC236}">
                <a16:creationId xmlns:a16="http://schemas.microsoft.com/office/drawing/2014/main" id="{128F2EF2-5701-F755-DC41-EC0B147A359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50641" y="3922853"/>
            <a:ext cx="2852644" cy="24293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</a:t>
            </a:r>
            <a:endParaRPr lang="en-US" dirty="0"/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4BB1C365-87CB-12C2-E49A-346E62B91B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0793" y="421142"/>
            <a:ext cx="10711864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</a:t>
            </a:r>
            <a:endParaRPr lang="en-US" dirty="0"/>
          </a:p>
        </p:txBody>
      </p:sp>
      <p:pic>
        <p:nvPicPr>
          <p:cNvPr id="8" name="Picture 7" descr="A black and white logo&#10;&#10;AI-generated content may be incorrect.">
            <a:extLst>
              <a:ext uri="{FF2B5EF4-FFF2-40B4-BE49-F238E27FC236}">
                <a16:creationId xmlns:a16="http://schemas.microsoft.com/office/drawing/2014/main" id="{D86067D2-36EB-6126-E68F-3A7CBE0CC80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0909" y="6234999"/>
            <a:ext cx="1600306" cy="502128"/>
          </a:xfrm>
          <a:prstGeom prst="rect">
            <a:avLst/>
          </a:prstGeom>
        </p:spPr>
      </p:pic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0B438710-54A1-1E62-ED89-A07139E6939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883065" y="2537866"/>
            <a:ext cx="2841874" cy="6691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</a:t>
            </a:r>
            <a:br>
              <a:rPr lang="en-GB" dirty="0"/>
            </a:br>
            <a:r>
              <a:rPr lang="en-GB" dirty="0"/>
              <a:t>add text</a:t>
            </a: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141833D4-3B3C-5510-5D52-05462698D73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40215" y="2537866"/>
            <a:ext cx="2866323" cy="6691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</a:t>
            </a:r>
            <a:br>
              <a:rPr lang="en-GB" dirty="0"/>
            </a:br>
            <a:r>
              <a:rPr lang="en-GB" dirty="0"/>
              <a:t>add text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C36905AA-E299-EA6E-B8B5-F2CE322CF0B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883065" y="4319600"/>
            <a:ext cx="2841874" cy="6691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</a:t>
            </a:r>
            <a:br>
              <a:rPr lang="en-GB" dirty="0"/>
            </a:br>
            <a:r>
              <a:rPr lang="en-GB" dirty="0"/>
              <a:t>add text</a:t>
            </a:r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199B3E61-FEA7-953D-EEAB-1A1BA17E767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040215" y="4319600"/>
            <a:ext cx="2866323" cy="6691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</a:t>
            </a:r>
            <a:br>
              <a:rPr lang="en-GB" dirty="0"/>
            </a:br>
            <a:r>
              <a:rPr lang="en-GB" dirty="0"/>
              <a:t>add text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32B4D1F5-3478-9BE5-30C5-4FD2B4E4E042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483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_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8E4E922F-7982-CF3C-8777-F7953F9BEE2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53572" y="678706"/>
            <a:ext cx="2500671" cy="443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32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Agenda title</a:t>
            </a:r>
            <a:endParaRPr lang="en-US" dirty="0"/>
          </a:p>
        </p:txBody>
      </p:sp>
      <p:sp>
        <p:nvSpPr>
          <p:cNvPr id="8" name="Google Shape;216;p14">
            <a:extLst>
              <a:ext uri="{FF2B5EF4-FFF2-40B4-BE49-F238E27FC236}">
                <a16:creationId xmlns:a16="http://schemas.microsoft.com/office/drawing/2014/main" id="{3AA9C366-1EC3-6218-E400-477BB0BD4751}"/>
              </a:ext>
            </a:extLst>
          </p:cNvPr>
          <p:cNvSpPr txBox="1">
            <a:spLocks noGrp="1"/>
          </p:cNvSpPr>
          <p:nvPr>
            <p:ph type="body" idx="2" hasCustomPrompt="1"/>
          </p:nvPr>
        </p:nvSpPr>
        <p:spPr>
          <a:xfrm>
            <a:off x="6689686" y="1887682"/>
            <a:ext cx="72135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0" tIns="0" rIns="0" bIns="0" anchor="t" anchorCtr="0">
            <a:spAutoFit/>
          </a:bodyPr>
          <a:lstStyle>
            <a:lvl1pPr marL="228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 panose="020B0604020202020204" pitchFamily="34" charset="0"/>
              <a:buNone/>
              <a:defRPr sz="3000" b="0" i="0" u="none" strike="noStrike" cap="none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dirty="0"/>
              <a:t>00</a:t>
            </a:r>
            <a:endParaRPr dirty="0"/>
          </a:p>
        </p:txBody>
      </p:sp>
      <p:sp>
        <p:nvSpPr>
          <p:cNvPr id="9" name="Google Shape;217;p14">
            <a:extLst>
              <a:ext uri="{FF2B5EF4-FFF2-40B4-BE49-F238E27FC236}">
                <a16:creationId xmlns:a16="http://schemas.microsoft.com/office/drawing/2014/main" id="{52482F46-0949-794E-7B15-64D9FB64D909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7709850" y="1876990"/>
            <a:ext cx="3140855" cy="274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 panose="020B0604020202020204" pitchFamily="34" charset="0"/>
              <a:buNone/>
              <a:tabLst/>
              <a:defRPr sz="1600" b="0" i="0" u="none" strike="noStrike" cap="none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0" name="Google Shape;218;p14">
            <a:extLst>
              <a:ext uri="{FF2B5EF4-FFF2-40B4-BE49-F238E27FC236}">
                <a16:creationId xmlns:a16="http://schemas.microsoft.com/office/drawing/2014/main" id="{96C54CDD-24D6-07D7-FF7C-0D425BBA168E}"/>
              </a:ext>
            </a:extLst>
          </p:cNvPr>
          <p:cNvSpPr txBox="1">
            <a:spLocks noGrp="1"/>
          </p:cNvSpPr>
          <p:nvPr>
            <p:ph type="body" idx="4"/>
          </p:nvPr>
        </p:nvSpPr>
        <p:spPr>
          <a:xfrm>
            <a:off x="7709850" y="2188787"/>
            <a:ext cx="3140855" cy="23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 panose="020B0604020202020204" pitchFamily="34" charset="0"/>
              <a:buNone/>
              <a:tabLst/>
              <a:defRPr sz="1100" b="0" i="0" u="none" strike="noStrike" cap="none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pic>
        <p:nvPicPr>
          <p:cNvPr id="11" name="Picture 10" descr="A black and white logo&#10;&#10;AI-generated content may be incorrect.">
            <a:extLst>
              <a:ext uri="{FF2B5EF4-FFF2-40B4-BE49-F238E27FC236}">
                <a16:creationId xmlns:a16="http://schemas.microsoft.com/office/drawing/2014/main" id="{A39E9279-3D9E-41FC-AF05-6162A13ECED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0909" y="6234999"/>
            <a:ext cx="1600306" cy="502128"/>
          </a:xfrm>
          <a:prstGeom prst="rect">
            <a:avLst/>
          </a:prstGeom>
        </p:spPr>
      </p:pic>
      <p:sp>
        <p:nvSpPr>
          <p:cNvPr id="12" name="Picture Placeholder 20">
            <a:extLst>
              <a:ext uri="{FF2B5EF4-FFF2-40B4-BE49-F238E27FC236}">
                <a16:creationId xmlns:a16="http://schemas.microsoft.com/office/drawing/2014/main" id="{58E2F8AB-0DE3-6156-15FE-4B040FBDF2B8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indent="0">
              <a:buNone/>
              <a:defRPr sz="1400">
                <a:solidFill>
                  <a:schemeClr val="accent5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416FD4F-4139-21A7-C055-4EFD30E199D6}"/>
              </a:ext>
            </a:extLst>
          </p:cNvPr>
          <p:cNvCxnSpPr/>
          <p:nvPr userDrawn="1"/>
        </p:nvCxnSpPr>
        <p:spPr>
          <a:xfrm flipH="1">
            <a:off x="6085668" y="901285"/>
            <a:ext cx="562708" cy="0"/>
          </a:xfrm>
          <a:prstGeom prst="line">
            <a:avLst/>
          </a:prstGeom>
          <a:ln w="1301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Google Shape;216;p14">
            <a:extLst>
              <a:ext uri="{FF2B5EF4-FFF2-40B4-BE49-F238E27FC236}">
                <a16:creationId xmlns:a16="http://schemas.microsoft.com/office/drawing/2014/main" id="{6EEA95A6-61F6-66D0-EFD1-4E3A5CD682A4}"/>
              </a:ext>
            </a:extLst>
          </p:cNvPr>
          <p:cNvSpPr txBox="1">
            <a:spLocks noGrp="1"/>
          </p:cNvSpPr>
          <p:nvPr>
            <p:ph type="body" idx="33" hasCustomPrompt="1"/>
          </p:nvPr>
        </p:nvSpPr>
        <p:spPr>
          <a:xfrm>
            <a:off x="6689686" y="2671055"/>
            <a:ext cx="72135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0" tIns="0" rIns="0" bIns="0" anchor="t" anchorCtr="0">
            <a:spAutoFit/>
          </a:bodyPr>
          <a:lstStyle>
            <a:lvl1pPr marL="228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 panose="020B0604020202020204" pitchFamily="34" charset="0"/>
              <a:buNone/>
              <a:defRPr sz="3000" b="0" i="0" u="none" strike="noStrike" cap="none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dirty="0"/>
              <a:t>00</a:t>
            </a:r>
            <a:endParaRPr dirty="0"/>
          </a:p>
        </p:txBody>
      </p:sp>
      <p:sp>
        <p:nvSpPr>
          <p:cNvPr id="15" name="Google Shape;217;p14">
            <a:extLst>
              <a:ext uri="{FF2B5EF4-FFF2-40B4-BE49-F238E27FC236}">
                <a16:creationId xmlns:a16="http://schemas.microsoft.com/office/drawing/2014/main" id="{2242A1FE-1D35-E3E8-4CEF-85F5E40FC876}"/>
              </a:ext>
            </a:extLst>
          </p:cNvPr>
          <p:cNvSpPr txBox="1">
            <a:spLocks noGrp="1"/>
          </p:cNvSpPr>
          <p:nvPr>
            <p:ph type="body" idx="34"/>
          </p:nvPr>
        </p:nvSpPr>
        <p:spPr>
          <a:xfrm>
            <a:off x="7709850" y="2660363"/>
            <a:ext cx="3140855" cy="274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 panose="020B0604020202020204" pitchFamily="34" charset="0"/>
              <a:buNone/>
              <a:tabLst/>
              <a:defRPr sz="1600" b="0" i="0" u="none" strike="noStrike" cap="none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6" name="Google Shape;218;p14">
            <a:extLst>
              <a:ext uri="{FF2B5EF4-FFF2-40B4-BE49-F238E27FC236}">
                <a16:creationId xmlns:a16="http://schemas.microsoft.com/office/drawing/2014/main" id="{09D5D93B-DB1C-325D-D858-11065EA768B3}"/>
              </a:ext>
            </a:extLst>
          </p:cNvPr>
          <p:cNvSpPr txBox="1">
            <a:spLocks noGrp="1"/>
          </p:cNvSpPr>
          <p:nvPr>
            <p:ph type="body" idx="35"/>
          </p:nvPr>
        </p:nvSpPr>
        <p:spPr>
          <a:xfrm>
            <a:off x="7709850" y="2972160"/>
            <a:ext cx="3140855" cy="23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 panose="020B0604020202020204" pitchFamily="34" charset="0"/>
              <a:buNone/>
              <a:tabLst/>
              <a:defRPr sz="1100" b="0" i="0" u="none" strike="noStrike" cap="none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7" name="Google Shape;216;p14">
            <a:extLst>
              <a:ext uri="{FF2B5EF4-FFF2-40B4-BE49-F238E27FC236}">
                <a16:creationId xmlns:a16="http://schemas.microsoft.com/office/drawing/2014/main" id="{78511A2C-BC6E-0085-C998-B276884CBE7D}"/>
              </a:ext>
            </a:extLst>
          </p:cNvPr>
          <p:cNvSpPr txBox="1">
            <a:spLocks noGrp="1"/>
          </p:cNvSpPr>
          <p:nvPr>
            <p:ph type="body" idx="36" hasCustomPrompt="1"/>
          </p:nvPr>
        </p:nvSpPr>
        <p:spPr>
          <a:xfrm>
            <a:off x="6689686" y="3452385"/>
            <a:ext cx="72135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0" tIns="0" rIns="0" bIns="0" anchor="t" anchorCtr="0">
            <a:spAutoFit/>
          </a:bodyPr>
          <a:lstStyle>
            <a:lvl1pPr marL="228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 panose="020B0604020202020204" pitchFamily="34" charset="0"/>
              <a:buNone/>
              <a:defRPr sz="3000" b="0" i="0" u="none" strike="noStrike" cap="none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dirty="0"/>
              <a:t>00</a:t>
            </a:r>
            <a:endParaRPr dirty="0"/>
          </a:p>
        </p:txBody>
      </p:sp>
      <p:sp>
        <p:nvSpPr>
          <p:cNvPr id="18" name="Google Shape;217;p14">
            <a:extLst>
              <a:ext uri="{FF2B5EF4-FFF2-40B4-BE49-F238E27FC236}">
                <a16:creationId xmlns:a16="http://schemas.microsoft.com/office/drawing/2014/main" id="{C929328E-3EC8-DCDA-6B6A-146DC3DFEF5A}"/>
              </a:ext>
            </a:extLst>
          </p:cNvPr>
          <p:cNvSpPr txBox="1">
            <a:spLocks noGrp="1"/>
          </p:cNvSpPr>
          <p:nvPr>
            <p:ph type="body" idx="37"/>
          </p:nvPr>
        </p:nvSpPr>
        <p:spPr>
          <a:xfrm>
            <a:off x="7709850" y="3441693"/>
            <a:ext cx="3140855" cy="274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 panose="020B0604020202020204" pitchFamily="34" charset="0"/>
              <a:buNone/>
              <a:tabLst/>
              <a:defRPr sz="1600" b="0" i="0" u="none" strike="noStrike" cap="none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9" name="Google Shape;218;p14">
            <a:extLst>
              <a:ext uri="{FF2B5EF4-FFF2-40B4-BE49-F238E27FC236}">
                <a16:creationId xmlns:a16="http://schemas.microsoft.com/office/drawing/2014/main" id="{7C9FB3C5-8565-B60A-B6E9-DB0869C5C167}"/>
              </a:ext>
            </a:extLst>
          </p:cNvPr>
          <p:cNvSpPr txBox="1">
            <a:spLocks noGrp="1"/>
          </p:cNvSpPr>
          <p:nvPr>
            <p:ph type="body" idx="38"/>
          </p:nvPr>
        </p:nvSpPr>
        <p:spPr>
          <a:xfrm>
            <a:off x="7709850" y="3753490"/>
            <a:ext cx="3140855" cy="23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 panose="020B0604020202020204" pitchFamily="34" charset="0"/>
              <a:buNone/>
              <a:tabLst/>
              <a:defRPr sz="1100" b="0" i="0" u="none" strike="noStrike" cap="none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20" name="Google Shape;216;p14">
            <a:extLst>
              <a:ext uri="{FF2B5EF4-FFF2-40B4-BE49-F238E27FC236}">
                <a16:creationId xmlns:a16="http://schemas.microsoft.com/office/drawing/2014/main" id="{4261281B-2E7A-6E45-0C8B-857255F5FAA1}"/>
              </a:ext>
            </a:extLst>
          </p:cNvPr>
          <p:cNvSpPr txBox="1">
            <a:spLocks noGrp="1"/>
          </p:cNvSpPr>
          <p:nvPr>
            <p:ph type="body" idx="39" hasCustomPrompt="1"/>
          </p:nvPr>
        </p:nvSpPr>
        <p:spPr>
          <a:xfrm>
            <a:off x="6689686" y="4236031"/>
            <a:ext cx="72135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0" tIns="0" rIns="0" bIns="0" anchor="t" anchorCtr="0">
            <a:spAutoFit/>
          </a:bodyPr>
          <a:lstStyle>
            <a:lvl1pPr marL="228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 panose="020B0604020202020204" pitchFamily="34" charset="0"/>
              <a:buNone/>
              <a:defRPr sz="3000" b="0" i="0" u="none" strike="noStrike" cap="none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dirty="0"/>
              <a:t>00</a:t>
            </a:r>
            <a:endParaRPr dirty="0"/>
          </a:p>
        </p:txBody>
      </p:sp>
      <p:sp>
        <p:nvSpPr>
          <p:cNvPr id="21" name="Google Shape;217;p14">
            <a:extLst>
              <a:ext uri="{FF2B5EF4-FFF2-40B4-BE49-F238E27FC236}">
                <a16:creationId xmlns:a16="http://schemas.microsoft.com/office/drawing/2014/main" id="{457BA71E-1C01-8016-4E22-E2DEE64DA6BA}"/>
              </a:ext>
            </a:extLst>
          </p:cNvPr>
          <p:cNvSpPr txBox="1">
            <a:spLocks noGrp="1"/>
          </p:cNvSpPr>
          <p:nvPr>
            <p:ph type="body" idx="40"/>
          </p:nvPr>
        </p:nvSpPr>
        <p:spPr>
          <a:xfrm>
            <a:off x="7709850" y="4225339"/>
            <a:ext cx="3140855" cy="274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 panose="020B0604020202020204" pitchFamily="34" charset="0"/>
              <a:buNone/>
              <a:tabLst/>
              <a:defRPr sz="1600" b="0" i="0" u="none" strike="noStrike" cap="none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22" name="Google Shape;218;p14">
            <a:extLst>
              <a:ext uri="{FF2B5EF4-FFF2-40B4-BE49-F238E27FC236}">
                <a16:creationId xmlns:a16="http://schemas.microsoft.com/office/drawing/2014/main" id="{C298DC42-806B-F9FE-4BF8-97B6F0CEF684}"/>
              </a:ext>
            </a:extLst>
          </p:cNvPr>
          <p:cNvSpPr txBox="1">
            <a:spLocks noGrp="1"/>
          </p:cNvSpPr>
          <p:nvPr>
            <p:ph type="body" idx="41"/>
          </p:nvPr>
        </p:nvSpPr>
        <p:spPr>
          <a:xfrm>
            <a:off x="7709850" y="4537136"/>
            <a:ext cx="3140855" cy="23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 panose="020B0604020202020204" pitchFamily="34" charset="0"/>
              <a:buNone/>
              <a:tabLst/>
              <a:defRPr sz="1100" b="0" i="0" u="none" strike="noStrike" cap="none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23" name="Google Shape;216;p14">
            <a:extLst>
              <a:ext uri="{FF2B5EF4-FFF2-40B4-BE49-F238E27FC236}">
                <a16:creationId xmlns:a16="http://schemas.microsoft.com/office/drawing/2014/main" id="{A0C0FFF1-51AE-7EB8-78B1-C5327CB1FBC7}"/>
              </a:ext>
            </a:extLst>
          </p:cNvPr>
          <p:cNvSpPr txBox="1">
            <a:spLocks noGrp="1"/>
          </p:cNvSpPr>
          <p:nvPr>
            <p:ph type="body" idx="42" hasCustomPrompt="1"/>
          </p:nvPr>
        </p:nvSpPr>
        <p:spPr>
          <a:xfrm>
            <a:off x="6689686" y="5027776"/>
            <a:ext cx="72135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0" tIns="0" rIns="0" bIns="0" anchor="t" anchorCtr="0">
            <a:spAutoFit/>
          </a:bodyPr>
          <a:lstStyle>
            <a:lvl1pPr marL="228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 panose="020B0604020202020204" pitchFamily="34" charset="0"/>
              <a:buNone/>
              <a:defRPr sz="3000" b="0" i="0" u="none" strike="noStrike" cap="none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dirty="0"/>
              <a:t>00</a:t>
            </a:r>
            <a:endParaRPr dirty="0"/>
          </a:p>
        </p:txBody>
      </p:sp>
      <p:sp>
        <p:nvSpPr>
          <p:cNvPr id="24" name="Google Shape;217;p14">
            <a:extLst>
              <a:ext uri="{FF2B5EF4-FFF2-40B4-BE49-F238E27FC236}">
                <a16:creationId xmlns:a16="http://schemas.microsoft.com/office/drawing/2014/main" id="{DA57AA32-1C81-47AD-0EB5-07745C65837B}"/>
              </a:ext>
            </a:extLst>
          </p:cNvPr>
          <p:cNvSpPr txBox="1">
            <a:spLocks noGrp="1"/>
          </p:cNvSpPr>
          <p:nvPr>
            <p:ph type="body" idx="43"/>
          </p:nvPr>
        </p:nvSpPr>
        <p:spPr>
          <a:xfrm>
            <a:off x="7709850" y="5017084"/>
            <a:ext cx="3140855" cy="274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 panose="020B0604020202020204" pitchFamily="34" charset="0"/>
              <a:buNone/>
              <a:tabLst/>
              <a:defRPr sz="1600" b="0" i="0" u="none" strike="noStrike" cap="none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25" name="Google Shape;218;p14">
            <a:extLst>
              <a:ext uri="{FF2B5EF4-FFF2-40B4-BE49-F238E27FC236}">
                <a16:creationId xmlns:a16="http://schemas.microsoft.com/office/drawing/2014/main" id="{3E85DF6A-0C64-5890-0401-1ED3BB6253F7}"/>
              </a:ext>
            </a:extLst>
          </p:cNvPr>
          <p:cNvSpPr txBox="1">
            <a:spLocks noGrp="1"/>
          </p:cNvSpPr>
          <p:nvPr>
            <p:ph type="body" idx="44"/>
          </p:nvPr>
        </p:nvSpPr>
        <p:spPr>
          <a:xfrm>
            <a:off x="7709850" y="5328881"/>
            <a:ext cx="3140855" cy="23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 panose="020B0604020202020204" pitchFamily="34" charset="0"/>
              <a:buNone/>
              <a:tabLst/>
              <a:defRPr sz="1100" b="0" i="0" u="none" strike="noStrike" cap="none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231081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Slide_Boxes_3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880599B9-8AD9-1C33-F71A-6369BB8D91CC}"/>
              </a:ext>
            </a:extLst>
          </p:cNvPr>
          <p:cNvSpPr/>
          <p:nvPr userDrawn="1"/>
        </p:nvSpPr>
        <p:spPr>
          <a:xfrm>
            <a:off x="4508938" y="666056"/>
            <a:ext cx="7100677" cy="942101"/>
          </a:xfrm>
          <a:prstGeom prst="roundRect">
            <a:avLst>
              <a:gd name="adj" fmla="val 11459"/>
            </a:avLst>
          </a:prstGeom>
          <a:solidFill>
            <a:schemeClr val="bg1"/>
          </a:solidFill>
          <a:ln>
            <a:noFill/>
          </a:ln>
          <a:effectLst>
            <a:outerShdw blurRad="303801" sx="102000" sy="102000" algn="ctr" rotWithShape="0">
              <a:prstClr val="black">
                <a:alpha val="8798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 sz="140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F9560B9-66C3-1DB4-B0D3-E46C197136E6}"/>
              </a:ext>
            </a:extLst>
          </p:cNvPr>
          <p:cNvSpPr/>
          <p:nvPr userDrawn="1"/>
        </p:nvSpPr>
        <p:spPr>
          <a:xfrm>
            <a:off x="4378434" y="662941"/>
            <a:ext cx="961728" cy="95191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CD451DB6-F597-84B9-906C-80CCB9731170}"/>
              </a:ext>
            </a:extLst>
          </p:cNvPr>
          <p:cNvSpPr/>
          <p:nvPr userDrawn="1"/>
        </p:nvSpPr>
        <p:spPr>
          <a:xfrm>
            <a:off x="4554781" y="1744017"/>
            <a:ext cx="7054833" cy="942101"/>
          </a:xfrm>
          <a:prstGeom prst="roundRect">
            <a:avLst>
              <a:gd name="adj" fmla="val 11459"/>
            </a:avLst>
          </a:prstGeom>
          <a:solidFill>
            <a:schemeClr val="bg1"/>
          </a:solidFill>
          <a:ln>
            <a:noFill/>
          </a:ln>
          <a:effectLst>
            <a:outerShdw blurRad="303801" sx="102000" sy="102000" algn="ctr" rotWithShape="0">
              <a:prstClr val="black">
                <a:alpha val="8798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C18D35C-F739-2933-6896-B5108B544381}"/>
              </a:ext>
            </a:extLst>
          </p:cNvPr>
          <p:cNvSpPr/>
          <p:nvPr userDrawn="1"/>
        </p:nvSpPr>
        <p:spPr>
          <a:xfrm>
            <a:off x="4378434" y="1737503"/>
            <a:ext cx="961728" cy="95191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D965670A-E006-A833-72B1-E776EFBC3327}"/>
              </a:ext>
            </a:extLst>
          </p:cNvPr>
          <p:cNvSpPr/>
          <p:nvPr userDrawn="1"/>
        </p:nvSpPr>
        <p:spPr>
          <a:xfrm>
            <a:off x="4554781" y="2812065"/>
            <a:ext cx="7054833" cy="942101"/>
          </a:xfrm>
          <a:prstGeom prst="roundRect">
            <a:avLst>
              <a:gd name="adj" fmla="val 11459"/>
            </a:avLst>
          </a:prstGeom>
          <a:solidFill>
            <a:schemeClr val="bg1"/>
          </a:solidFill>
          <a:ln>
            <a:noFill/>
          </a:ln>
          <a:effectLst>
            <a:outerShdw blurRad="303801" sx="102000" sy="102000" algn="ctr" rotWithShape="0">
              <a:prstClr val="black">
                <a:alpha val="8798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943870B-7665-1251-9139-BF1F3901DED6}"/>
              </a:ext>
            </a:extLst>
          </p:cNvPr>
          <p:cNvSpPr/>
          <p:nvPr userDrawn="1"/>
        </p:nvSpPr>
        <p:spPr>
          <a:xfrm>
            <a:off x="4378434" y="2813573"/>
            <a:ext cx="961728" cy="9519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307F3F35-C84D-C0E0-3101-1E850B8FFB83}"/>
              </a:ext>
            </a:extLst>
          </p:cNvPr>
          <p:cNvSpPr/>
          <p:nvPr userDrawn="1"/>
        </p:nvSpPr>
        <p:spPr>
          <a:xfrm>
            <a:off x="4554782" y="3897949"/>
            <a:ext cx="7054832" cy="942101"/>
          </a:xfrm>
          <a:prstGeom prst="roundRect">
            <a:avLst>
              <a:gd name="adj" fmla="val 11459"/>
            </a:avLst>
          </a:prstGeom>
          <a:solidFill>
            <a:schemeClr val="bg1"/>
          </a:solidFill>
          <a:ln>
            <a:noFill/>
          </a:ln>
          <a:effectLst>
            <a:outerShdw blurRad="303801" sx="102000" sy="102000" algn="ctr" rotWithShape="0">
              <a:prstClr val="black">
                <a:alpha val="8798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47A4186-1F64-4042-449C-66E047E3B732}"/>
              </a:ext>
            </a:extLst>
          </p:cNvPr>
          <p:cNvSpPr/>
          <p:nvPr userDrawn="1"/>
        </p:nvSpPr>
        <p:spPr>
          <a:xfrm>
            <a:off x="4378434" y="3888135"/>
            <a:ext cx="961728" cy="95191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9705CD10-47E2-9CDA-6B7A-9E1407F152E4}"/>
              </a:ext>
            </a:extLst>
          </p:cNvPr>
          <p:cNvSpPr/>
          <p:nvPr userDrawn="1"/>
        </p:nvSpPr>
        <p:spPr>
          <a:xfrm>
            <a:off x="4554781" y="4969213"/>
            <a:ext cx="7054833" cy="942101"/>
          </a:xfrm>
          <a:prstGeom prst="roundRect">
            <a:avLst>
              <a:gd name="adj" fmla="val 11459"/>
            </a:avLst>
          </a:prstGeom>
          <a:solidFill>
            <a:schemeClr val="bg1"/>
          </a:solidFill>
          <a:ln>
            <a:noFill/>
          </a:ln>
          <a:effectLst>
            <a:outerShdw blurRad="303801" sx="102000" sy="102000" algn="ctr" rotWithShape="0">
              <a:prstClr val="black">
                <a:alpha val="8798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BCC2A14-5897-A3A8-E5CA-87B973DD860B}"/>
              </a:ext>
            </a:extLst>
          </p:cNvPr>
          <p:cNvSpPr/>
          <p:nvPr userDrawn="1"/>
        </p:nvSpPr>
        <p:spPr>
          <a:xfrm>
            <a:off x="4378434" y="4962699"/>
            <a:ext cx="961728" cy="95191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35198B58-B39D-F35A-DB7A-85A88BDFC18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0793" y="845684"/>
            <a:ext cx="3200721" cy="9848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</a:t>
            </a:r>
            <a:endParaRPr lang="en-US" dirty="0"/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726FB554-E07A-174A-47CC-5BB80BC5209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97991" y="914628"/>
            <a:ext cx="1633537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</a:t>
            </a:r>
            <a:br>
              <a:rPr lang="en-GB" dirty="0"/>
            </a:br>
            <a:r>
              <a:rPr lang="en-GB" dirty="0"/>
              <a:t>add title</a:t>
            </a:r>
            <a:endParaRPr lang="en-US" dirty="0"/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DEE6C07A-7B53-2E5A-0D4A-4A05699C890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97991" y="2005169"/>
            <a:ext cx="1633537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</a:t>
            </a:r>
            <a:br>
              <a:rPr lang="en-GB" dirty="0"/>
            </a:br>
            <a:r>
              <a:rPr lang="en-GB" dirty="0"/>
              <a:t>add title</a:t>
            </a:r>
            <a:endParaRPr lang="en-US" dirty="0"/>
          </a:p>
        </p:txBody>
      </p:sp>
      <p:sp>
        <p:nvSpPr>
          <p:cNvPr id="20" name="Text Placeholder 13">
            <a:extLst>
              <a:ext uri="{FF2B5EF4-FFF2-40B4-BE49-F238E27FC236}">
                <a16:creationId xmlns:a16="http://schemas.microsoft.com/office/drawing/2014/main" id="{07B84109-08C3-D1DA-9665-991DDC5D843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97991" y="3062268"/>
            <a:ext cx="1633537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</a:t>
            </a:r>
            <a:br>
              <a:rPr lang="en-GB" dirty="0"/>
            </a:br>
            <a:r>
              <a:rPr lang="en-GB" dirty="0"/>
              <a:t>add title</a:t>
            </a:r>
            <a:endParaRPr lang="en-US" dirty="0"/>
          </a:p>
        </p:txBody>
      </p:sp>
      <p:sp>
        <p:nvSpPr>
          <p:cNvPr id="22" name="Text Placeholder 13">
            <a:extLst>
              <a:ext uri="{FF2B5EF4-FFF2-40B4-BE49-F238E27FC236}">
                <a16:creationId xmlns:a16="http://schemas.microsoft.com/office/drawing/2014/main" id="{462507DB-CB36-4939-C8AF-EEAA291E1A0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697991" y="4149080"/>
            <a:ext cx="1633537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</a:t>
            </a:r>
            <a:br>
              <a:rPr lang="en-GB" dirty="0"/>
            </a:br>
            <a:r>
              <a:rPr lang="en-GB" dirty="0"/>
              <a:t>add title</a:t>
            </a:r>
            <a:endParaRPr lang="en-US" dirty="0"/>
          </a:p>
        </p:txBody>
      </p:sp>
      <p:sp>
        <p:nvSpPr>
          <p:cNvPr id="24" name="Text Placeholder 13">
            <a:extLst>
              <a:ext uri="{FF2B5EF4-FFF2-40B4-BE49-F238E27FC236}">
                <a16:creationId xmlns:a16="http://schemas.microsoft.com/office/drawing/2014/main" id="{9E485461-E350-BB0B-F529-A2B1707F53C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697991" y="5229200"/>
            <a:ext cx="1633537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</a:t>
            </a:r>
            <a:br>
              <a:rPr lang="en-GB" dirty="0"/>
            </a:br>
            <a:r>
              <a:rPr lang="en-GB" dirty="0"/>
              <a:t>add title</a:t>
            </a:r>
            <a:endParaRPr lang="en-US" dirty="0"/>
          </a:p>
        </p:txBody>
      </p:sp>
      <p:pic>
        <p:nvPicPr>
          <p:cNvPr id="2" name="Picture 1" descr="A black and white logo&#10;&#10;AI-generated content may be incorrect.">
            <a:extLst>
              <a:ext uri="{FF2B5EF4-FFF2-40B4-BE49-F238E27FC236}">
                <a16:creationId xmlns:a16="http://schemas.microsoft.com/office/drawing/2014/main" id="{5143E393-F64A-244F-1EA5-766E5AEC7F7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0909" y="6234999"/>
            <a:ext cx="1600306" cy="502128"/>
          </a:xfrm>
          <a:prstGeom prst="rect">
            <a:avLst/>
          </a:prstGeom>
        </p:spPr>
      </p:pic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A0E032EF-2B30-64FA-9EC1-067C132F136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24907" y="921101"/>
            <a:ext cx="3305701" cy="43062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</a:t>
            </a:r>
            <a:br>
              <a:rPr lang="en-GB" dirty="0"/>
            </a:br>
            <a:r>
              <a:rPr lang="en-GB" dirty="0"/>
              <a:t>add text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C5F4ED26-F5DB-734F-3BB1-9BD0B8D34C6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024907" y="1988840"/>
            <a:ext cx="3305701" cy="43062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</a:t>
            </a:r>
            <a:br>
              <a:rPr lang="en-GB" dirty="0"/>
            </a:br>
            <a:r>
              <a:rPr lang="en-GB" dirty="0"/>
              <a:t>add text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69B8D457-CBD1-C15C-5A59-0BE048BE0AA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024907" y="3068960"/>
            <a:ext cx="3305701" cy="43062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</a:t>
            </a:r>
            <a:br>
              <a:rPr lang="en-GB" dirty="0"/>
            </a:br>
            <a:r>
              <a:rPr lang="en-GB" dirty="0"/>
              <a:t>add text</a:t>
            </a:r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56A9EFC6-CDBB-B875-4F64-B4E1E54F65F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024907" y="4149080"/>
            <a:ext cx="3305701" cy="43062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</a:t>
            </a:r>
            <a:br>
              <a:rPr lang="en-GB" dirty="0"/>
            </a:br>
            <a:r>
              <a:rPr lang="en-GB" dirty="0"/>
              <a:t>add text</a:t>
            </a:r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86A64BAE-A9C9-D205-8990-438CF688615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024907" y="5217770"/>
            <a:ext cx="3305701" cy="43062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</a:t>
            </a:r>
            <a:br>
              <a:rPr lang="en-GB" dirty="0"/>
            </a:br>
            <a:r>
              <a:rPr lang="en-GB" dirty="0"/>
              <a:t>add text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3FBACA0D-F2BE-0B6E-B0E5-7ABF5C3CF60C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6844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Slide_Boxes_4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9D7E837F-2CA1-05AC-441F-9F0FE51C4917}"/>
              </a:ext>
            </a:extLst>
          </p:cNvPr>
          <p:cNvSpPr/>
          <p:nvPr userDrawn="1"/>
        </p:nvSpPr>
        <p:spPr>
          <a:xfrm>
            <a:off x="2004928" y="1642095"/>
            <a:ext cx="3972538" cy="1219640"/>
          </a:xfrm>
          <a:prstGeom prst="roundRect">
            <a:avLst>
              <a:gd name="adj" fmla="val 11459"/>
            </a:avLst>
          </a:prstGeom>
          <a:solidFill>
            <a:schemeClr val="bg1"/>
          </a:solidFill>
          <a:ln>
            <a:noFill/>
          </a:ln>
          <a:effectLst>
            <a:outerShdw blurRad="303801" sx="102000" sy="102000" algn="ctr" rotWithShape="0">
              <a:prstClr val="black">
                <a:alpha val="8798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0DBF366-44CF-EE1B-CD0A-667655072210}"/>
              </a:ext>
            </a:extLst>
          </p:cNvPr>
          <p:cNvSpPr/>
          <p:nvPr userDrawn="1"/>
        </p:nvSpPr>
        <p:spPr>
          <a:xfrm>
            <a:off x="1075077" y="1638980"/>
            <a:ext cx="1245049" cy="12323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53245BBC-4E59-B26D-468A-FE501068836D}"/>
              </a:ext>
            </a:extLst>
          </p:cNvPr>
          <p:cNvSpPr/>
          <p:nvPr userDrawn="1"/>
        </p:nvSpPr>
        <p:spPr>
          <a:xfrm>
            <a:off x="7212117" y="1642095"/>
            <a:ext cx="3972538" cy="1219640"/>
          </a:xfrm>
          <a:prstGeom prst="roundRect">
            <a:avLst>
              <a:gd name="adj" fmla="val 11459"/>
            </a:avLst>
          </a:prstGeom>
          <a:solidFill>
            <a:schemeClr val="bg1"/>
          </a:solidFill>
          <a:ln>
            <a:noFill/>
          </a:ln>
          <a:effectLst>
            <a:outerShdw blurRad="303801" sx="102000" sy="102000" algn="ctr" rotWithShape="0">
              <a:prstClr val="black">
                <a:alpha val="8798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19461D6-63FD-ABBA-B20C-8E0F7218F51A}"/>
              </a:ext>
            </a:extLst>
          </p:cNvPr>
          <p:cNvSpPr/>
          <p:nvPr userDrawn="1"/>
        </p:nvSpPr>
        <p:spPr>
          <a:xfrm>
            <a:off x="6282266" y="1638980"/>
            <a:ext cx="1245049" cy="12323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5FCE1B35-0381-4826-8B81-50BC0141FA0C}"/>
              </a:ext>
            </a:extLst>
          </p:cNvPr>
          <p:cNvSpPr/>
          <p:nvPr userDrawn="1"/>
        </p:nvSpPr>
        <p:spPr>
          <a:xfrm>
            <a:off x="2004928" y="3059418"/>
            <a:ext cx="3972538" cy="1219640"/>
          </a:xfrm>
          <a:prstGeom prst="roundRect">
            <a:avLst>
              <a:gd name="adj" fmla="val 11459"/>
            </a:avLst>
          </a:prstGeom>
          <a:solidFill>
            <a:schemeClr val="bg1"/>
          </a:solidFill>
          <a:ln>
            <a:noFill/>
          </a:ln>
          <a:effectLst>
            <a:outerShdw blurRad="303801" sx="102000" sy="102000" algn="ctr" rotWithShape="0">
              <a:prstClr val="black">
                <a:alpha val="8798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7B85BBA-2FB2-56DA-161D-8F474D65D486}"/>
              </a:ext>
            </a:extLst>
          </p:cNvPr>
          <p:cNvSpPr/>
          <p:nvPr userDrawn="1"/>
        </p:nvSpPr>
        <p:spPr>
          <a:xfrm>
            <a:off x="1075077" y="3056303"/>
            <a:ext cx="1245049" cy="123234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5261F35E-5251-701F-2BF7-228E3B106811}"/>
              </a:ext>
            </a:extLst>
          </p:cNvPr>
          <p:cNvSpPr/>
          <p:nvPr userDrawn="1"/>
        </p:nvSpPr>
        <p:spPr>
          <a:xfrm>
            <a:off x="7212117" y="3059418"/>
            <a:ext cx="3972538" cy="1219640"/>
          </a:xfrm>
          <a:prstGeom prst="roundRect">
            <a:avLst>
              <a:gd name="adj" fmla="val 11459"/>
            </a:avLst>
          </a:prstGeom>
          <a:solidFill>
            <a:schemeClr val="bg1"/>
          </a:solidFill>
          <a:ln>
            <a:noFill/>
          </a:ln>
          <a:effectLst>
            <a:outerShdw blurRad="303801" sx="102000" sy="102000" algn="ctr" rotWithShape="0">
              <a:prstClr val="black">
                <a:alpha val="8798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B2FB8B2-C782-841A-7323-DF5F539E70E9}"/>
              </a:ext>
            </a:extLst>
          </p:cNvPr>
          <p:cNvSpPr/>
          <p:nvPr userDrawn="1"/>
        </p:nvSpPr>
        <p:spPr>
          <a:xfrm>
            <a:off x="6282266" y="3056303"/>
            <a:ext cx="1245049" cy="123234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C0A877F0-1276-1D85-DE21-812A621E3E50}"/>
              </a:ext>
            </a:extLst>
          </p:cNvPr>
          <p:cNvSpPr/>
          <p:nvPr userDrawn="1"/>
        </p:nvSpPr>
        <p:spPr>
          <a:xfrm>
            <a:off x="2004928" y="4499578"/>
            <a:ext cx="3972538" cy="1219640"/>
          </a:xfrm>
          <a:prstGeom prst="roundRect">
            <a:avLst>
              <a:gd name="adj" fmla="val 11459"/>
            </a:avLst>
          </a:prstGeom>
          <a:solidFill>
            <a:schemeClr val="bg1"/>
          </a:solidFill>
          <a:ln>
            <a:noFill/>
          </a:ln>
          <a:effectLst>
            <a:outerShdw blurRad="303801" sx="102000" sy="102000" algn="ctr" rotWithShape="0">
              <a:prstClr val="black">
                <a:alpha val="8798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A0B6D73-23AA-C635-C9A8-EFF000C2D653}"/>
              </a:ext>
            </a:extLst>
          </p:cNvPr>
          <p:cNvSpPr/>
          <p:nvPr userDrawn="1"/>
        </p:nvSpPr>
        <p:spPr>
          <a:xfrm>
            <a:off x="1075077" y="4496463"/>
            <a:ext cx="1245049" cy="123234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DA08823F-48CD-7B3C-0D63-702E8FFC7B95}"/>
              </a:ext>
            </a:extLst>
          </p:cNvPr>
          <p:cNvSpPr/>
          <p:nvPr userDrawn="1"/>
        </p:nvSpPr>
        <p:spPr>
          <a:xfrm>
            <a:off x="7212117" y="4499578"/>
            <a:ext cx="3972538" cy="1219640"/>
          </a:xfrm>
          <a:prstGeom prst="roundRect">
            <a:avLst>
              <a:gd name="adj" fmla="val 11459"/>
            </a:avLst>
          </a:prstGeom>
          <a:solidFill>
            <a:schemeClr val="bg1"/>
          </a:solidFill>
          <a:ln>
            <a:noFill/>
          </a:ln>
          <a:effectLst>
            <a:outerShdw blurRad="303801" sx="102000" sy="102000" algn="ctr" rotWithShape="0">
              <a:prstClr val="black">
                <a:alpha val="8798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29AD552-0A41-8EA5-4481-BE6C92047097}"/>
              </a:ext>
            </a:extLst>
          </p:cNvPr>
          <p:cNvSpPr/>
          <p:nvPr userDrawn="1"/>
        </p:nvSpPr>
        <p:spPr>
          <a:xfrm>
            <a:off x="6282266" y="4496463"/>
            <a:ext cx="1245049" cy="123234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5" name="Oval 6">
            <a:extLst>
              <a:ext uri="{FF2B5EF4-FFF2-40B4-BE49-F238E27FC236}">
                <a16:creationId xmlns:a16="http://schemas.microsoft.com/office/drawing/2014/main" id="{95E0CFFD-818D-DDD6-B14A-0DC9A9381FA4}"/>
              </a:ext>
            </a:extLst>
          </p:cNvPr>
          <p:cNvSpPr txBox="1"/>
          <p:nvPr userDrawn="1"/>
        </p:nvSpPr>
        <p:spPr>
          <a:xfrm>
            <a:off x="1378881" y="1958045"/>
            <a:ext cx="622023" cy="62202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4136" tIns="34136" rIns="34136" bIns="34136" numCol="1" spcCol="1270" anchor="ctr" anchorCtr="0">
            <a:noAutofit/>
          </a:bodyPr>
          <a:lstStyle/>
          <a:p>
            <a:pPr marL="0" lvl="0" indent="0" algn="ctr" defTabSz="17780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US" sz="2800" kern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01</a:t>
            </a:r>
          </a:p>
        </p:txBody>
      </p:sp>
      <p:sp>
        <p:nvSpPr>
          <p:cNvPr id="26" name="Oval 6">
            <a:extLst>
              <a:ext uri="{FF2B5EF4-FFF2-40B4-BE49-F238E27FC236}">
                <a16:creationId xmlns:a16="http://schemas.microsoft.com/office/drawing/2014/main" id="{9021CEE4-A283-04D9-FB2A-4E82A5B2F6D3}"/>
              </a:ext>
            </a:extLst>
          </p:cNvPr>
          <p:cNvSpPr txBox="1"/>
          <p:nvPr userDrawn="1"/>
        </p:nvSpPr>
        <p:spPr>
          <a:xfrm>
            <a:off x="1378881" y="3356992"/>
            <a:ext cx="622023" cy="62202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4136" tIns="34136" rIns="34136" bIns="34136" numCol="1" spcCol="1270" anchor="ctr" anchorCtr="0">
            <a:noAutofit/>
          </a:bodyPr>
          <a:lstStyle/>
          <a:p>
            <a:pPr marL="0" lvl="0" indent="0" algn="ctr" defTabSz="17780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US" sz="2800" kern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02</a:t>
            </a:r>
          </a:p>
        </p:txBody>
      </p:sp>
      <p:sp>
        <p:nvSpPr>
          <p:cNvPr id="27" name="Oval 6">
            <a:extLst>
              <a:ext uri="{FF2B5EF4-FFF2-40B4-BE49-F238E27FC236}">
                <a16:creationId xmlns:a16="http://schemas.microsoft.com/office/drawing/2014/main" id="{A466E630-294A-F8F7-091D-7328CBBB3E0F}"/>
              </a:ext>
            </a:extLst>
          </p:cNvPr>
          <p:cNvSpPr txBox="1"/>
          <p:nvPr userDrawn="1"/>
        </p:nvSpPr>
        <p:spPr>
          <a:xfrm>
            <a:off x="1378881" y="4797152"/>
            <a:ext cx="622023" cy="62202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4136" tIns="34136" rIns="34136" bIns="34136" numCol="1" spcCol="1270" anchor="ctr" anchorCtr="0">
            <a:noAutofit/>
          </a:bodyPr>
          <a:lstStyle/>
          <a:p>
            <a:pPr marL="0" lvl="0" indent="0" algn="ctr" defTabSz="17780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US" sz="2800" kern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03</a:t>
            </a:r>
          </a:p>
        </p:txBody>
      </p:sp>
      <p:sp>
        <p:nvSpPr>
          <p:cNvPr id="28" name="Oval 6">
            <a:extLst>
              <a:ext uri="{FF2B5EF4-FFF2-40B4-BE49-F238E27FC236}">
                <a16:creationId xmlns:a16="http://schemas.microsoft.com/office/drawing/2014/main" id="{61B617FD-6B17-F2AA-7744-EA14FF2AE665}"/>
              </a:ext>
            </a:extLst>
          </p:cNvPr>
          <p:cNvSpPr txBox="1"/>
          <p:nvPr userDrawn="1"/>
        </p:nvSpPr>
        <p:spPr>
          <a:xfrm>
            <a:off x="6600056" y="1958045"/>
            <a:ext cx="622023" cy="62202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4136" tIns="34136" rIns="34136" bIns="34136" numCol="1" spcCol="1270" anchor="ctr" anchorCtr="0">
            <a:noAutofit/>
          </a:bodyPr>
          <a:lstStyle/>
          <a:p>
            <a:pPr marL="0" lvl="0" indent="0" algn="ctr" defTabSz="17780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US" sz="2800" kern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04</a:t>
            </a:r>
          </a:p>
        </p:txBody>
      </p:sp>
      <p:sp>
        <p:nvSpPr>
          <p:cNvPr id="29" name="Oval 6">
            <a:extLst>
              <a:ext uri="{FF2B5EF4-FFF2-40B4-BE49-F238E27FC236}">
                <a16:creationId xmlns:a16="http://schemas.microsoft.com/office/drawing/2014/main" id="{062058C8-A3ED-C9F2-5EB8-A7AAD5A0D510}"/>
              </a:ext>
            </a:extLst>
          </p:cNvPr>
          <p:cNvSpPr txBox="1"/>
          <p:nvPr userDrawn="1"/>
        </p:nvSpPr>
        <p:spPr>
          <a:xfrm>
            <a:off x="6600056" y="3356992"/>
            <a:ext cx="622023" cy="62202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4136" tIns="34136" rIns="34136" bIns="34136" numCol="1" spcCol="1270" anchor="ctr" anchorCtr="0">
            <a:noAutofit/>
          </a:bodyPr>
          <a:lstStyle/>
          <a:p>
            <a:pPr marL="0" lvl="0" indent="0" algn="ctr" defTabSz="17780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US" sz="2800" kern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05</a:t>
            </a:r>
          </a:p>
        </p:txBody>
      </p:sp>
      <p:sp>
        <p:nvSpPr>
          <p:cNvPr id="30" name="Oval 6">
            <a:extLst>
              <a:ext uri="{FF2B5EF4-FFF2-40B4-BE49-F238E27FC236}">
                <a16:creationId xmlns:a16="http://schemas.microsoft.com/office/drawing/2014/main" id="{4A1D2B74-8CB6-F362-11D5-72A05F19E03F}"/>
              </a:ext>
            </a:extLst>
          </p:cNvPr>
          <p:cNvSpPr txBox="1"/>
          <p:nvPr userDrawn="1"/>
        </p:nvSpPr>
        <p:spPr>
          <a:xfrm>
            <a:off x="6600056" y="4797152"/>
            <a:ext cx="622023" cy="62202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4136" tIns="34136" rIns="34136" bIns="34136" numCol="1" spcCol="1270" anchor="ctr" anchorCtr="0">
            <a:noAutofit/>
          </a:bodyPr>
          <a:lstStyle/>
          <a:p>
            <a:pPr marL="0" lvl="0" indent="0" algn="ctr" defTabSz="17780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US" sz="2800" kern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06</a:t>
            </a: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8DB969FE-0912-4E39-B355-505ACD4EF9E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0793" y="421142"/>
            <a:ext cx="10711864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</a:t>
            </a:r>
            <a:endParaRPr lang="en-US" dirty="0"/>
          </a:p>
        </p:txBody>
      </p:sp>
      <p:pic>
        <p:nvPicPr>
          <p:cNvPr id="2" name="Picture 1" descr="A black and white logo&#10;&#10;AI-generated content may be incorrect.">
            <a:extLst>
              <a:ext uri="{FF2B5EF4-FFF2-40B4-BE49-F238E27FC236}">
                <a16:creationId xmlns:a16="http://schemas.microsoft.com/office/drawing/2014/main" id="{84288983-7E7A-BEE7-FAC8-5121D9E00CD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0909" y="6234999"/>
            <a:ext cx="1600306" cy="502128"/>
          </a:xfrm>
          <a:prstGeom prst="rect">
            <a:avLst/>
          </a:prstGeom>
        </p:spPr>
      </p:pic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E8F920F0-871D-FF09-6B54-71B38BE33C9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631604" y="1863496"/>
            <a:ext cx="3026245" cy="7996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</a:t>
            </a:r>
            <a:br>
              <a:rPr lang="en-GB" dirty="0"/>
            </a:br>
            <a:r>
              <a:rPr lang="en-GB" dirty="0"/>
              <a:t>add text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7C497061-BE2C-5E7A-6393-7C9BCF38011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631604" y="3284984"/>
            <a:ext cx="3026245" cy="7996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</a:t>
            </a:r>
            <a:br>
              <a:rPr lang="en-GB" dirty="0"/>
            </a:br>
            <a:r>
              <a:rPr lang="en-GB" dirty="0"/>
              <a:t>add text</a:t>
            </a:r>
          </a:p>
        </p:txBody>
      </p:sp>
      <p:sp>
        <p:nvSpPr>
          <p:cNvPr id="32" name="Text Placeholder 7">
            <a:extLst>
              <a:ext uri="{FF2B5EF4-FFF2-40B4-BE49-F238E27FC236}">
                <a16:creationId xmlns:a16="http://schemas.microsoft.com/office/drawing/2014/main" id="{F7ADF03A-4742-5D68-5D80-BACBA8A205D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631604" y="4713714"/>
            <a:ext cx="3026245" cy="7996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</a:t>
            </a:r>
            <a:br>
              <a:rPr lang="en-GB" dirty="0"/>
            </a:br>
            <a:r>
              <a:rPr lang="en-GB" dirty="0"/>
              <a:t>add text</a:t>
            </a:r>
          </a:p>
        </p:txBody>
      </p:sp>
      <p:sp>
        <p:nvSpPr>
          <p:cNvPr id="34" name="Text Placeholder 7">
            <a:extLst>
              <a:ext uri="{FF2B5EF4-FFF2-40B4-BE49-F238E27FC236}">
                <a16:creationId xmlns:a16="http://schemas.microsoft.com/office/drawing/2014/main" id="{7341A0EC-4D4E-915D-CE30-C53FBD416F8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824192" y="1863496"/>
            <a:ext cx="3026245" cy="7996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</a:t>
            </a:r>
            <a:br>
              <a:rPr lang="en-GB" dirty="0"/>
            </a:br>
            <a:r>
              <a:rPr lang="en-GB" dirty="0"/>
              <a:t>add text</a:t>
            </a:r>
          </a:p>
        </p:txBody>
      </p:sp>
      <p:sp>
        <p:nvSpPr>
          <p:cNvPr id="35" name="Text Placeholder 7">
            <a:extLst>
              <a:ext uri="{FF2B5EF4-FFF2-40B4-BE49-F238E27FC236}">
                <a16:creationId xmlns:a16="http://schemas.microsoft.com/office/drawing/2014/main" id="{62281D60-D7A7-CAA8-F7B1-D356EEB0DDE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824192" y="3284984"/>
            <a:ext cx="3026245" cy="7996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</a:t>
            </a:r>
            <a:br>
              <a:rPr lang="en-GB" dirty="0"/>
            </a:br>
            <a:r>
              <a:rPr lang="en-GB" dirty="0"/>
              <a:t>add text</a:t>
            </a:r>
          </a:p>
        </p:txBody>
      </p:sp>
      <p:sp>
        <p:nvSpPr>
          <p:cNvPr id="36" name="Text Placeholder 7">
            <a:extLst>
              <a:ext uri="{FF2B5EF4-FFF2-40B4-BE49-F238E27FC236}">
                <a16:creationId xmlns:a16="http://schemas.microsoft.com/office/drawing/2014/main" id="{7F326C4A-06FF-0C8F-7646-EB82702C5B1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824192" y="4713714"/>
            <a:ext cx="3026245" cy="7996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</a:t>
            </a:r>
            <a:br>
              <a:rPr lang="en-GB" dirty="0"/>
            </a:br>
            <a:r>
              <a:rPr lang="en-GB" dirty="0"/>
              <a:t>add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4560A2-8D9B-45A9-39DC-F6F32FF1EF51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9440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Slide_Boxes_5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8DB969FE-0912-4E39-B355-505ACD4EF9E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0793" y="421142"/>
            <a:ext cx="10711864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</a:t>
            </a:r>
            <a:endParaRPr lang="en-US" dirty="0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38BA1A93-823A-DA8D-BF0D-CEE421D7C589}"/>
              </a:ext>
            </a:extLst>
          </p:cNvPr>
          <p:cNvSpPr/>
          <p:nvPr userDrawn="1"/>
        </p:nvSpPr>
        <p:spPr>
          <a:xfrm>
            <a:off x="2260284" y="1561105"/>
            <a:ext cx="3646488" cy="942101"/>
          </a:xfrm>
          <a:prstGeom prst="roundRect">
            <a:avLst>
              <a:gd name="adj" fmla="val 11459"/>
            </a:avLst>
          </a:prstGeom>
          <a:solidFill>
            <a:schemeClr val="bg1"/>
          </a:solidFill>
          <a:ln>
            <a:noFill/>
          </a:ln>
          <a:effectLst>
            <a:outerShdw blurRad="303801" sx="102000" sy="102000" algn="ctr" rotWithShape="0">
              <a:prstClr val="black">
                <a:alpha val="8798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134669E-D2A7-3E5D-070C-54488CE53EAA}"/>
              </a:ext>
            </a:extLst>
          </p:cNvPr>
          <p:cNvSpPr/>
          <p:nvPr userDrawn="1"/>
        </p:nvSpPr>
        <p:spPr>
          <a:xfrm>
            <a:off x="1330434" y="1557990"/>
            <a:ext cx="961728" cy="95191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CFD6927D-8C06-222B-8B60-1FBA4E76BD34}"/>
              </a:ext>
            </a:extLst>
          </p:cNvPr>
          <p:cNvSpPr/>
          <p:nvPr userDrawn="1"/>
        </p:nvSpPr>
        <p:spPr>
          <a:xfrm>
            <a:off x="1844137" y="2639066"/>
            <a:ext cx="4082529" cy="942101"/>
          </a:xfrm>
          <a:prstGeom prst="roundRect">
            <a:avLst>
              <a:gd name="adj" fmla="val 11459"/>
            </a:avLst>
          </a:prstGeom>
          <a:solidFill>
            <a:schemeClr val="bg1"/>
          </a:solidFill>
          <a:ln>
            <a:noFill/>
          </a:ln>
          <a:effectLst>
            <a:outerShdw blurRad="303801" sx="102000" sy="102000" algn="ctr" rotWithShape="0">
              <a:prstClr val="black">
                <a:alpha val="8798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1EDBA76-9B79-DED9-006C-3025BABED2F2}"/>
              </a:ext>
            </a:extLst>
          </p:cNvPr>
          <p:cNvSpPr/>
          <p:nvPr userDrawn="1"/>
        </p:nvSpPr>
        <p:spPr>
          <a:xfrm>
            <a:off x="1330434" y="2632552"/>
            <a:ext cx="961728" cy="95191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FF209596-38C6-D1EB-AE84-34B0ECBC11FA}"/>
              </a:ext>
            </a:extLst>
          </p:cNvPr>
          <p:cNvSpPr/>
          <p:nvPr userDrawn="1"/>
        </p:nvSpPr>
        <p:spPr>
          <a:xfrm>
            <a:off x="1844137" y="3707114"/>
            <a:ext cx="4082529" cy="942101"/>
          </a:xfrm>
          <a:prstGeom prst="roundRect">
            <a:avLst>
              <a:gd name="adj" fmla="val 11459"/>
            </a:avLst>
          </a:prstGeom>
          <a:solidFill>
            <a:schemeClr val="bg1"/>
          </a:solidFill>
          <a:ln>
            <a:noFill/>
          </a:ln>
          <a:effectLst>
            <a:outerShdw blurRad="303801" sx="102000" sy="102000" algn="ctr" rotWithShape="0">
              <a:prstClr val="black">
                <a:alpha val="8798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AD73B75-4BA5-E88E-BB16-5CE5FFD83934}"/>
              </a:ext>
            </a:extLst>
          </p:cNvPr>
          <p:cNvSpPr/>
          <p:nvPr userDrawn="1"/>
        </p:nvSpPr>
        <p:spPr>
          <a:xfrm>
            <a:off x="1330434" y="3708622"/>
            <a:ext cx="961728" cy="9519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71C44233-4ECE-1AA6-698F-094C8BA4B98E}"/>
              </a:ext>
            </a:extLst>
          </p:cNvPr>
          <p:cNvSpPr/>
          <p:nvPr userDrawn="1"/>
        </p:nvSpPr>
        <p:spPr>
          <a:xfrm>
            <a:off x="1844139" y="4792998"/>
            <a:ext cx="4082528" cy="942101"/>
          </a:xfrm>
          <a:prstGeom prst="roundRect">
            <a:avLst>
              <a:gd name="adj" fmla="val 11459"/>
            </a:avLst>
          </a:prstGeom>
          <a:solidFill>
            <a:schemeClr val="bg1"/>
          </a:solidFill>
          <a:ln>
            <a:noFill/>
          </a:ln>
          <a:effectLst>
            <a:outerShdw blurRad="303801" sx="102000" sy="102000" algn="ctr" rotWithShape="0">
              <a:prstClr val="black">
                <a:alpha val="8798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4FDFB89-D649-45F0-38A3-133DE17A1C97}"/>
              </a:ext>
            </a:extLst>
          </p:cNvPr>
          <p:cNvSpPr/>
          <p:nvPr userDrawn="1"/>
        </p:nvSpPr>
        <p:spPr>
          <a:xfrm>
            <a:off x="1330434" y="4783184"/>
            <a:ext cx="961728" cy="95191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4AC2E7CB-475D-ABEB-218D-86B76BB366F9}"/>
              </a:ext>
            </a:extLst>
          </p:cNvPr>
          <p:cNvSpPr/>
          <p:nvPr userDrawn="1"/>
        </p:nvSpPr>
        <p:spPr>
          <a:xfrm>
            <a:off x="7172545" y="1561105"/>
            <a:ext cx="3646488" cy="942101"/>
          </a:xfrm>
          <a:prstGeom prst="roundRect">
            <a:avLst>
              <a:gd name="adj" fmla="val 11459"/>
            </a:avLst>
          </a:prstGeom>
          <a:solidFill>
            <a:schemeClr val="bg1"/>
          </a:solidFill>
          <a:ln>
            <a:noFill/>
          </a:ln>
          <a:effectLst>
            <a:outerShdw blurRad="303801" sx="102000" sy="102000" algn="ctr" rotWithShape="0">
              <a:prstClr val="black">
                <a:alpha val="8798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8D488EFE-EDAA-7746-AB0C-518F532E683C}"/>
              </a:ext>
            </a:extLst>
          </p:cNvPr>
          <p:cNvSpPr/>
          <p:nvPr userDrawn="1"/>
        </p:nvSpPr>
        <p:spPr>
          <a:xfrm>
            <a:off x="6242695" y="1557990"/>
            <a:ext cx="961728" cy="95191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564B81ED-D91F-3694-D95B-768C8E667317}"/>
              </a:ext>
            </a:extLst>
          </p:cNvPr>
          <p:cNvSpPr/>
          <p:nvPr userDrawn="1"/>
        </p:nvSpPr>
        <p:spPr>
          <a:xfrm>
            <a:off x="6756398" y="2639066"/>
            <a:ext cx="4082529" cy="942101"/>
          </a:xfrm>
          <a:prstGeom prst="roundRect">
            <a:avLst>
              <a:gd name="adj" fmla="val 11459"/>
            </a:avLst>
          </a:prstGeom>
          <a:solidFill>
            <a:schemeClr val="bg1"/>
          </a:solidFill>
          <a:ln>
            <a:noFill/>
          </a:ln>
          <a:effectLst>
            <a:outerShdw blurRad="303801" sx="102000" sy="102000" algn="ctr" rotWithShape="0">
              <a:prstClr val="black">
                <a:alpha val="8798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BC982FB6-C754-A4FA-F854-BA83056D06CD}"/>
              </a:ext>
            </a:extLst>
          </p:cNvPr>
          <p:cNvSpPr/>
          <p:nvPr userDrawn="1"/>
        </p:nvSpPr>
        <p:spPr>
          <a:xfrm>
            <a:off x="6242695" y="2632552"/>
            <a:ext cx="961728" cy="9519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01018BC3-1C6B-289B-E907-C590F679A7B8}"/>
              </a:ext>
            </a:extLst>
          </p:cNvPr>
          <p:cNvSpPr/>
          <p:nvPr userDrawn="1"/>
        </p:nvSpPr>
        <p:spPr>
          <a:xfrm>
            <a:off x="6756398" y="3707114"/>
            <a:ext cx="4082529" cy="942101"/>
          </a:xfrm>
          <a:prstGeom prst="roundRect">
            <a:avLst>
              <a:gd name="adj" fmla="val 11459"/>
            </a:avLst>
          </a:prstGeom>
          <a:solidFill>
            <a:schemeClr val="bg1"/>
          </a:solidFill>
          <a:ln>
            <a:noFill/>
          </a:ln>
          <a:effectLst>
            <a:outerShdw blurRad="303801" sx="102000" sy="102000" algn="ctr" rotWithShape="0">
              <a:prstClr val="black">
                <a:alpha val="8798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8434D1DE-AFF2-3922-CF62-6D9253B9BD1B}"/>
              </a:ext>
            </a:extLst>
          </p:cNvPr>
          <p:cNvSpPr/>
          <p:nvPr userDrawn="1"/>
        </p:nvSpPr>
        <p:spPr>
          <a:xfrm>
            <a:off x="6242695" y="3708622"/>
            <a:ext cx="961728" cy="95191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6F7B7379-72D5-EBF2-0326-2C227A973EEF}"/>
              </a:ext>
            </a:extLst>
          </p:cNvPr>
          <p:cNvSpPr/>
          <p:nvPr userDrawn="1"/>
        </p:nvSpPr>
        <p:spPr>
          <a:xfrm>
            <a:off x="6756400" y="4792998"/>
            <a:ext cx="4082528" cy="942101"/>
          </a:xfrm>
          <a:prstGeom prst="roundRect">
            <a:avLst>
              <a:gd name="adj" fmla="val 11459"/>
            </a:avLst>
          </a:prstGeom>
          <a:solidFill>
            <a:schemeClr val="bg1"/>
          </a:solidFill>
          <a:ln>
            <a:noFill/>
          </a:ln>
          <a:effectLst>
            <a:outerShdw blurRad="303801" sx="102000" sy="102000" algn="ctr" rotWithShape="0">
              <a:prstClr val="black">
                <a:alpha val="8798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18AE88F5-F523-190A-B642-81117F9F21D3}"/>
              </a:ext>
            </a:extLst>
          </p:cNvPr>
          <p:cNvSpPr/>
          <p:nvPr userDrawn="1"/>
        </p:nvSpPr>
        <p:spPr>
          <a:xfrm>
            <a:off x="6242695" y="4783184"/>
            <a:ext cx="961728" cy="95191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Picture 6" descr="A black and white logo&#10;&#10;AI-generated content may be incorrect.">
            <a:extLst>
              <a:ext uri="{FF2B5EF4-FFF2-40B4-BE49-F238E27FC236}">
                <a16:creationId xmlns:a16="http://schemas.microsoft.com/office/drawing/2014/main" id="{66C71AA5-3448-AF07-C4E2-17F9D3058B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0909" y="6234999"/>
            <a:ext cx="1600306" cy="502128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FF7968-2FD7-61A2-B93A-12FCF161E11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631604" y="1806346"/>
            <a:ext cx="3026245" cy="4567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</a:t>
            </a:r>
            <a:br>
              <a:rPr lang="en-GB" dirty="0"/>
            </a:br>
            <a:r>
              <a:rPr lang="en-GB" dirty="0"/>
              <a:t>add text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5E0AD6A6-6AB2-54A9-1682-D8538B806C7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559020" y="1806346"/>
            <a:ext cx="3026245" cy="4567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</a:t>
            </a:r>
            <a:br>
              <a:rPr lang="en-GB" dirty="0"/>
            </a:br>
            <a:r>
              <a:rPr lang="en-GB" dirty="0"/>
              <a:t>add text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03085BB5-FFAC-1881-4711-9560DBBA7C3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631604" y="2879224"/>
            <a:ext cx="3026245" cy="4567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</a:t>
            </a:r>
            <a:br>
              <a:rPr lang="en-GB" dirty="0"/>
            </a:br>
            <a:r>
              <a:rPr lang="en-GB" dirty="0"/>
              <a:t>add text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E5AD213D-FA9F-0F5D-23A7-8C5409342EA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559020" y="2879224"/>
            <a:ext cx="3026245" cy="4567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</a:t>
            </a:r>
            <a:br>
              <a:rPr lang="en-GB" dirty="0"/>
            </a:br>
            <a:r>
              <a:rPr lang="en-GB" dirty="0"/>
              <a:t>add text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05290372-0E25-AEE6-82F2-43F4DC475DC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631604" y="3967346"/>
            <a:ext cx="3026245" cy="4567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</a:t>
            </a:r>
            <a:br>
              <a:rPr lang="en-GB" dirty="0"/>
            </a:br>
            <a:r>
              <a:rPr lang="en-GB" dirty="0"/>
              <a:t>add text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64577299-3445-72C6-3282-886054070E7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559020" y="3967346"/>
            <a:ext cx="3026245" cy="4567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</a:t>
            </a:r>
            <a:br>
              <a:rPr lang="en-GB" dirty="0"/>
            </a:br>
            <a:r>
              <a:rPr lang="en-GB" dirty="0"/>
              <a:t>add text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4776214C-3ACF-F532-FD5A-86CC819B2B1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631604" y="5040224"/>
            <a:ext cx="3026245" cy="4567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</a:t>
            </a:r>
            <a:br>
              <a:rPr lang="en-GB" dirty="0"/>
            </a:br>
            <a:r>
              <a:rPr lang="en-GB" dirty="0"/>
              <a:t>add text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EB1A5BB9-8FCA-D259-728E-2BB70CC9505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559020" y="5040224"/>
            <a:ext cx="3026245" cy="4567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</a:t>
            </a:r>
            <a:br>
              <a:rPr lang="en-GB" dirty="0"/>
            </a:br>
            <a:r>
              <a:rPr lang="en-GB" dirty="0"/>
              <a:t>add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18B805-D47A-EA64-20C4-24A517188C3B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442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Slide_3Boxes_Blue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8DB969FE-0912-4E39-B355-505ACD4EF9E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0793" y="421142"/>
            <a:ext cx="10711864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</a:t>
            </a:r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9A0C0D0-9439-26D6-6842-9C3B231F5A9D}"/>
              </a:ext>
            </a:extLst>
          </p:cNvPr>
          <p:cNvGrpSpPr/>
          <p:nvPr userDrawn="1"/>
        </p:nvGrpSpPr>
        <p:grpSpPr>
          <a:xfrm>
            <a:off x="1983784" y="1292171"/>
            <a:ext cx="7935132" cy="1255363"/>
            <a:chOff x="1983784" y="1084883"/>
            <a:chExt cx="7935132" cy="1441340"/>
          </a:xfrm>
        </p:grpSpPr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27246D71-D9EE-70C3-56A2-61B09AC72CAE}"/>
                </a:ext>
              </a:extLst>
            </p:cNvPr>
            <p:cNvSpPr/>
            <p:nvPr/>
          </p:nvSpPr>
          <p:spPr>
            <a:xfrm>
              <a:off x="1997344" y="1085092"/>
              <a:ext cx="7921572" cy="1410135"/>
            </a:xfrm>
            <a:prstGeom prst="roundRect">
              <a:avLst>
                <a:gd name="adj" fmla="val 15689"/>
              </a:avLst>
            </a:prstGeom>
            <a:solidFill>
              <a:schemeClr val="bg1"/>
            </a:solidFill>
            <a:ln>
              <a:noFill/>
            </a:ln>
            <a:effectLst>
              <a:outerShdw blurRad="250345" sx="102000" sy="102000" algn="ctr" rotWithShape="0">
                <a:prstClr val="black">
                  <a:alpha val="9212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09D64E1-364F-8E59-D358-E4DAAADD6E20}"/>
                </a:ext>
              </a:extLst>
            </p:cNvPr>
            <p:cNvSpPr/>
            <p:nvPr/>
          </p:nvSpPr>
          <p:spPr>
            <a:xfrm rot="16200000">
              <a:off x="1356103" y="1712564"/>
              <a:ext cx="1441340" cy="18597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5F17D8D2-8FB8-096F-EBF9-A8AC9B8ACBD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83289" y="1486128"/>
            <a:ext cx="2662239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title:</a:t>
            </a:r>
            <a:endParaRPr lang="en-US" dirty="0"/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1440B94D-3D98-1DB5-F868-35E34A60B58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764881" y="2898982"/>
            <a:ext cx="2662239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title:</a:t>
            </a:r>
            <a:endParaRPr lang="en-US" dirty="0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231334FC-88BF-BF62-13F3-5E0F66A3AD92}"/>
              </a:ext>
            </a:extLst>
          </p:cNvPr>
          <p:cNvSpPr/>
          <p:nvPr userDrawn="1"/>
        </p:nvSpPr>
        <p:spPr>
          <a:xfrm>
            <a:off x="666426" y="3308613"/>
            <a:ext cx="3374994" cy="2553346"/>
          </a:xfrm>
          <a:prstGeom prst="roundRect">
            <a:avLst>
              <a:gd name="adj" fmla="val 4929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A5B4D27A-734A-DBF8-179A-938441F8C1EE}"/>
              </a:ext>
            </a:extLst>
          </p:cNvPr>
          <p:cNvSpPr/>
          <p:nvPr userDrawn="1"/>
        </p:nvSpPr>
        <p:spPr>
          <a:xfrm>
            <a:off x="4358106" y="3308613"/>
            <a:ext cx="3374994" cy="2553346"/>
          </a:xfrm>
          <a:prstGeom prst="roundRect">
            <a:avLst>
              <a:gd name="adj" fmla="val 4089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145BD712-0F72-C367-B18F-24DA812F5D91}"/>
              </a:ext>
            </a:extLst>
          </p:cNvPr>
          <p:cNvSpPr/>
          <p:nvPr userDrawn="1"/>
        </p:nvSpPr>
        <p:spPr>
          <a:xfrm>
            <a:off x="8047255" y="3308613"/>
            <a:ext cx="3374994" cy="2553346"/>
          </a:xfrm>
          <a:prstGeom prst="roundRect">
            <a:avLst>
              <a:gd name="adj" fmla="val 5770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E7703A5C-3EE4-8F68-D1B0-A135283CE9EE}"/>
              </a:ext>
            </a:extLst>
          </p:cNvPr>
          <p:cNvSpPr/>
          <p:nvPr userDrawn="1"/>
        </p:nvSpPr>
        <p:spPr>
          <a:xfrm>
            <a:off x="2022846" y="3472591"/>
            <a:ext cx="630801" cy="630801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5DDC7BF2-08B5-7439-A268-EAE0E6BF5973}"/>
              </a:ext>
            </a:extLst>
          </p:cNvPr>
          <p:cNvSpPr txBox="1">
            <a:spLocks/>
          </p:cNvSpPr>
          <p:nvPr userDrawn="1"/>
        </p:nvSpPr>
        <p:spPr>
          <a:xfrm>
            <a:off x="2164183" y="3580639"/>
            <a:ext cx="375040" cy="5036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52398153-2F4D-DBA4-16F7-A5AD6E7F2621}"/>
              </a:ext>
            </a:extLst>
          </p:cNvPr>
          <p:cNvSpPr/>
          <p:nvPr userDrawn="1"/>
        </p:nvSpPr>
        <p:spPr>
          <a:xfrm>
            <a:off x="5730203" y="3472591"/>
            <a:ext cx="630801" cy="630801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B5070EA3-4076-761B-6B6A-5143A2322985}"/>
              </a:ext>
            </a:extLst>
          </p:cNvPr>
          <p:cNvSpPr txBox="1">
            <a:spLocks/>
          </p:cNvSpPr>
          <p:nvPr userDrawn="1"/>
        </p:nvSpPr>
        <p:spPr>
          <a:xfrm>
            <a:off x="5871540" y="3580639"/>
            <a:ext cx="375040" cy="5036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73184CE4-DBFC-4393-DA93-3A59BD6EF90E}"/>
              </a:ext>
            </a:extLst>
          </p:cNvPr>
          <p:cNvSpPr/>
          <p:nvPr userDrawn="1"/>
        </p:nvSpPr>
        <p:spPr>
          <a:xfrm>
            <a:off x="9419352" y="3472591"/>
            <a:ext cx="630801" cy="630801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54" name="Title 1">
            <a:extLst>
              <a:ext uri="{FF2B5EF4-FFF2-40B4-BE49-F238E27FC236}">
                <a16:creationId xmlns:a16="http://schemas.microsoft.com/office/drawing/2014/main" id="{F2F2B43E-1FF5-2523-D07D-75E86D6134B4}"/>
              </a:ext>
            </a:extLst>
          </p:cNvPr>
          <p:cNvSpPr txBox="1">
            <a:spLocks/>
          </p:cNvSpPr>
          <p:nvPr userDrawn="1"/>
        </p:nvSpPr>
        <p:spPr>
          <a:xfrm>
            <a:off x="9558042" y="3580639"/>
            <a:ext cx="375040" cy="5036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</a:p>
        </p:txBody>
      </p:sp>
      <p:pic>
        <p:nvPicPr>
          <p:cNvPr id="2" name="Picture 1" descr="A black and white logo&#10;&#10;AI-generated content may be incorrect.">
            <a:extLst>
              <a:ext uri="{FF2B5EF4-FFF2-40B4-BE49-F238E27FC236}">
                <a16:creationId xmlns:a16="http://schemas.microsoft.com/office/drawing/2014/main" id="{DFA05E3D-3CDA-37FC-61C0-E0207FB812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0909" y="6234999"/>
            <a:ext cx="1600306" cy="502128"/>
          </a:xfrm>
          <a:prstGeom prst="rect">
            <a:avLst/>
          </a:prstGeom>
        </p:spPr>
      </p:pic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161FCF4E-4E19-FA0F-046E-556E6842BDB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381230" y="1886356"/>
            <a:ext cx="7299980" cy="4567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 b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</a:t>
            </a:r>
            <a:br>
              <a:rPr lang="en-GB" dirty="0"/>
            </a:br>
            <a:r>
              <a:rPr lang="en-GB" dirty="0"/>
              <a:t>add text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92201D9E-E729-2D64-4B18-519F9746932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87710" y="4439056"/>
            <a:ext cx="2929910" cy="23581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 b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743200" indent="0">
              <a:buNone/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text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5146EB6B-4658-DBCE-FD23-0D07688F231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583832" y="4439056"/>
            <a:ext cx="2929910" cy="23581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 b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743200" indent="0">
              <a:buNone/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text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46DDB028-97B4-A0C2-FC0B-1E6F9A44564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267670" y="4439056"/>
            <a:ext cx="2929910" cy="23581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 b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743200" indent="0">
              <a:buNone/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23801B-5C04-208B-9A65-F33CE957747E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4583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Slide_3Boxes_Green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D7445949-00BB-81B4-2F7F-A31BC62014A8}"/>
              </a:ext>
            </a:extLst>
          </p:cNvPr>
          <p:cNvCxnSpPr/>
          <p:nvPr userDrawn="1"/>
        </p:nvCxnSpPr>
        <p:spPr>
          <a:xfrm flipH="1">
            <a:off x="-807" y="672152"/>
            <a:ext cx="562708" cy="0"/>
          </a:xfrm>
          <a:prstGeom prst="line">
            <a:avLst/>
          </a:prstGeom>
          <a:ln w="1301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8DB969FE-0912-4E39-B355-505ACD4EF9E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0793" y="421142"/>
            <a:ext cx="10711864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</a:t>
            </a:r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9A0C0D0-9439-26D6-6842-9C3B231F5A9D}"/>
              </a:ext>
            </a:extLst>
          </p:cNvPr>
          <p:cNvGrpSpPr/>
          <p:nvPr userDrawn="1"/>
        </p:nvGrpSpPr>
        <p:grpSpPr>
          <a:xfrm>
            <a:off x="1983784" y="1292171"/>
            <a:ext cx="7935132" cy="1255363"/>
            <a:chOff x="1983784" y="1084883"/>
            <a:chExt cx="7935132" cy="1441340"/>
          </a:xfrm>
        </p:grpSpPr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27246D71-D9EE-70C3-56A2-61B09AC72CAE}"/>
                </a:ext>
              </a:extLst>
            </p:cNvPr>
            <p:cNvSpPr/>
            <p:nvPr/>
          </p:nvSpPr>
          <p:spPr>
            <a:xfrm>
              <a:off x="1997344" y="1085092"/>
              <a:ext cx="7921572" cy="1410135"/>
            </a:xfrm>
            <a:prstGeom prst="roundRect">
              <a:avLst>
                <a:gd name="adj" fmla="val 15689"/>
              </a:avLst>
            </a:prstGeom>
            <a:solidFill>
              <a:schemeClr val="bg1"/>
            </a:solidFill>
            <a:ln>
              <a:noFill/>
            </a:ln>
            <a:effectLst>
              <a:outerShdw blurRad="250345" sx="102000" sy="102000" algn="ctr" rotWithShape="0">
                <a:prstClr val="black">
                  <a:alpha val="9212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09D64E1-364F-8E59-D358-E4DAAADD6E20}"/>
                </a:ext>
              </a:extLst>
            </p:cNvPr>
            <p:cNvSpPr/>
            <p:nvPr/>
          </p:nvSpPr>
          <p:spPr>
            <a:xfrm rot="16200000">
              <a:off x="1356103" y="1712564"/>
              <a:ext cx="1441340" cy="18597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5F17D8D2-8FB8-096F-EBF9-A8AC9B8ACBD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83289" y="1486128"/>
            <a:ext cx="2662239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title:</a:t>
            </a:r>
            <a:endParaRPr lang="en-US" dirty="0"/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1440B94D-3D98-1DB5-F868-35E34A60B58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764881" y="2898982"/>
            <a:ext cx="2662239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title:</a:t>
            </a:r>
            <a:endParaRPr lang="en-US" dirty="0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231334FC-88BF-BF62-13F3-5E0F66A3AD92}"/>
              </a:ext>
            </a:extLst>
          </p:cNvPr>
          <p:cNvSpPr/>
          <p:nvPr userDrawn="1"/>
        </p:nvSpPr>
        <p:spPr>
          <a:xfrm>
            <a:off x="666426" y="3308613"/>
            <a:ext cx="3374994" cy="2553346"/>
          </a:xfrm>
          <a:prstGeom prst="roundRect">
            <a:avLst>
              <a:gd name="adj" fmla="val 4929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A5B4D27A-734A-DBF8-179A-938441F8C1EE}"/>
              </a:ext>
            </a:extLst>
          </p:cNvPr>
          <p:cNvSpPr/>
          <p:nvPr userDrawn="1"/>
        </p:nvSpPr>
        <p:spPr>
          <a:xfrm>
            <a:off x="4358106" y="3308613"/>
            <a:ext cx="3374994" cy="2553346"/>
          </a:xfrm>
          <a:prstGeom prst="roundRect">
            <a:avLst>
              <a:gd name="adj" fmla="val 4089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145BD712-0F72-C367-B18F-24DA812F5D91}"/>
              </a:ext>
            </a:extLst>
          </p:cNvPr>
          <p:cNvSpPr/>
          <p:nvPr userDrawn="1"/>
        </p:nvSpPr>
        <p:spPr>
          <a:xfrm>
            <a:off x="8047255" y="3308613"/>
            <a:ext cx="3374994" cy="2553346"/>
          </a:xfrm>
          <a:prstGeom prst="roundRect">
            <a:avLst>
              <a:gd name="adj" fmla="val 5770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1B4A48EB-8CF0-E1DB-8F74-EEB4D385AD63}"/>
              </a:ext>
            </a:extLst>
          </p:cNvPr>
          <p:cNvSpPr/>
          <p:nvPr userDrawn="1"/>
        </p:nvSpPr>
        <p:spPr>
          <a:xfrm>
            <a:off x="2022846" y="3472591"/>
            <a:ext cx="630801" cy="630801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7D1FAB2-7C1F-DD5B-423A-7CC127A4A164}"/>
              </a:ext>
            </a:extLst>
          </p:cNvPr>
          <p:cNvSpPr txBox="1">
            <a:spLocks/>
          </p:cNvSpPr>
          <p:nvPr userDrawn="1"/>
        </p:nvSpPr>
        <p:spPr>
          <a:xfrm>
            <a:off x="2164183" y="3580639"/>
            <a:ext cx="375040" cy="5036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4C5F9B7-992B-B408-9E17-43C3705810F2}"/>
              </a:ext>
            </a:extLst>
          </p:cNvPr>
          <p:cNvSpPr/>
          <p:nvPr userDrawn="1"/>
        </p:nvSpPr>
        <p:spPr>
          <a:xfrm>
            <a:off x="5730203" y="3472591"/>
            <a:ext cx="630801" cy="630801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4E4DD5F-76F7-4036-847B-B4907138084F}"/>
              </a:ext>
            </a:extLst>
          </p:cNvPr>
          <p:cNvSpPr txBox="1">
            <a:spLocks/>
          </p:cNvSpPr>
          <p:nvPr userDrawn="1"/>
        </p:nvSpPr>
        <p:spPr>
          <a:xfrm>
            <a:off x="5871540" y="3580639"/>
            <a:ext cx="375040" cy="5036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B68FF16E-172E-B3AD-FEE9-F17786D15B5F}"/>
              </a:ext>
            </a:extLst>
          </p:cNvPr>
          <p:cNvSpPr/>
          <p:nvPr userDrawn="1"/>
        </p:nvSpPr>
        <p:spPr>
          <a:xfrm>
            <a:off x="9419352" y="3472591"/>
            <a:ext cx="630801" cy="630801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4531F2B1-347C-A1D9-3095-5470E19FB5D4}"/>
              </a:ext>
            </a:extLst>
          </p:cNvPr>
          <p:cNvSpPr txBox="1">
            <a:spLocks/>
          </p:cNvSpPr>
          <p:nvPr userDrawn="1"/>
        </p:nvSpPr>
        <p:spPr>
          <a:xfrm>
            <a:off x="9558042" y="3580639"/>
            <a:ext cx="375040" cy="5036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</a:p>
        </p:txBody>
      </p:sp>
      <p:pic>
        <p:nvPicPr>
          <p:cNvPr id="16" name="Picture 15" descr="A black and white logo&#10;&#10;AI-generated content may be incorrect.">
            <a:extLst>
              <a:ext uri="{FF2B5EF4-FFF2-40B4-BE49-F238E27FC236}">
                <a16:creationId xmlns:a16="http://schemas.microsoft.com/office/drawing/2014/main" id="{1BFA2C81-45BB-036B-D776-F4C434FAD4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0909" y="6234999"/>
            <a:ext cx="1600306" cy="502128"/>
          </a:xfrm>
          <a:prstGeom prst="rect">
            <a:avLst/>
          </a:prstGeom>
        </p:spPr>
      </p:pic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8BEB3614-CF48-7203-0328-DFCA74A58A7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381230" y="1886356"/>
            <a:ext cx="7299980" cy="4567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 b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</a:t>
            </a:r>
            <a:br>
              <a:rPr lang="en-GB" dirty="0"/>
            </a:br>
            <a:r>
              <a:rPr lang="en-GB" dirty="0"/>
              <a:t>add text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C2D6AC62-6AD7-6814-812E-D240317AB6A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87710" y="4439056"/>
            <a:ext cx="2929910" cy="23581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 b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743200" indent="0">
              <a:buNone/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text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B85DE38C-7A43-F41D-65C5-4131C517F68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583832" y="4439056"/>
            <a:ext cx="2929910" cy="23581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 b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743200" indent="0">
              <a:buNone/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text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47B09C44-76F0-5678-C4CD-0532D175D24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267670" y="4439056"/>
            <a:ext cx="2929910" cy="23581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 b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743200" indent="0">
              <a:buNone/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text</a:t>
            </a:r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C719C6D1-6D54-8615-C1BE-C3F60664DDE8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2515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Slide_3Boxes_Yellow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8DB969FE-0912-4E39-B355-505ACD4EF9E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0793" y="421142"/>
            <a:ext cx="10711864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</a:t>
            </a:r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9A0C0D0-9439-26D6-6842-9C3B231F5A9D}"/>
              </a:ext>
            </a:extLst>
          </p:cNvPr>
          <p:cNvGrpSpPr/>
          <p:nvPr userDrawn="1"/>
        </p:nvGrpSpPr>
        <p:grpSpPr>
          <a:xfrm>
            <a:off x="1983784" y="1292171"/>
            <a:ext cx="7935132" cy="1255363"/>
            <a:chOff x="1983784" y="1084883"/>
            <a:chExt cx="7935132" cy="1441340"/>
          </a:xfrm>
        </p:grpSpPr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27246D71-D9EE-70C3-56A2-61B09AC72CAE}"/>
                </a:ext>
              </a:extLst>
            </p:cNvPr>
            <p:cNvSpPr/>
            <p:nvPr/>
          </p:nvSpPr>
          <p:spPr>
            <a:xfrm>
              <a:off x="1997344" y="1085092"/>
              <a:ext cx="7921572" cy="1410135"/>
            </a:xfrm>
            <a:prstGeom prst="roundRect">
              <a:avLst>
                <a:gd name="adj" fmla="val 15689"/>
              </a:avLst>
            </a:prstGeom>
            <a:solidFill>
              <a:schemeClr val="bg1"/>
            </a:solidFill>
            <a:ln>
              <a:noFill/>
            </a:ln>
            <a:effectLst>
              <a:outerShdw blurRad="250345" sx="102000" sy="102000" algn="ctr" rotWithShape="0">
                <a:prstClr val="black">
                  <a:alpha val="9212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09D64E1-364F-8E59-D358-E4DAAADD6E20}"/>
                </a:ext>
              </a:extLst>
            </p:cNvPr>
            <p:cNvSpPr/>
            <p:nvPr/>
          </p:nvSpPr>
          <p:spPr>
            <a:xfrm rot="16200000">
              <a:off x="1356103" y="1712564"/>
              <a:ext cx="1441340" cy="18597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5F17D8D2-8FB8-096F-EBF9-A8AC9B8ACBD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83289" y="1486128"/>
            <a:ext cx="2662239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title:</a:t>
            </a:r>
            <a:endParaRPr lang="en-US" dirty="0"/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1440B94D-3D98-1DB5-F868-35E34A60B58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764881" y="2898982"/>
            <a:ext cx="2662239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title:</a:t>
            </a:r>
            <a:endParaRPr lang="en-US" dirty="0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231334FC-88BF-BF62-13F3-5E0F66A3AD92}"/>
              </a:ext>
            </a:extLst>
          </p:cNvPr>
          <p:cNvSpPr/>
          <p:nvPr userDrawn="1"/>
        </p:nvSpPr>
        <p:spPr>
          <a:xfrm>
            <a:off x="666426" y="3308613"/>
            <a:ext cx="3374994" cy="2553346"/>
          </a:xfrm>
          <a:prstGeom prst="roundRect">
            <a:avLst>
              <a:gd name="adj" fmla="val 4929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A5B4D27A-734A-DBF8-179A-938441F8C1EE}"/>
              </a:ext>
            </a:extLst>
          </p:cNvPr>
          <p:cNvSpPr/>
          <p:nvPr userDrawn="1"/>
        </p:nvSpPr>
        <p:spPr>
          <a:xfrm>
            <a:off x="4358106" y="3308613"/>
            <a:ext cx="3374994" cy="2553346"/>
          </a:xfrm>
          <a:prstGeom prst="roundRect">
            <a:avLst>
              <a:gd name="adj" fmla="val 4089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145BD712-0F72-C367-B18F-24DA812F5D91}"/>
              </a:ext>
            </a:extLst>
          </p:cNvPr>
          <p:cNvSpPr/>
          <p:nvPr userDrawn="1"/>
        </p:nvSpPr>
        <p:spPr>
          <a:xfrm>
            <a:off x="8047255" y="3308613"/>
            <a:ext cx="3374994" cy="2553346"/>
          </a:xfrm>
          <a:prstGeom prst="roundRect">
            <a:avLst>
              <a:gd name="adj" fmla="val 577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D051233-5C37-B459-183F-5843F3D49A0B}"/>
              </a:ext>
            </a:extLst>
          </p:cNvPr>
          <p:cNvSpPr/>
          <p:nvPr/>
        </p:nvSpPr>
        <p:spPr>
          <a:xfrm>
            <a:off x="2022846" y="3472591"/>
            <a:ext cx="630801" cy="630801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25BD7F99-467D-F7B8-F40E-B568F07135EE}"/>
              </a:ext>
            </a:extLst>
          </p:cNvPr>
          <p:cNvSpPr txBox="1">
            <a:spLocks/>
          </p:cNvSpPr>
          <p:nvPr/>
        </p:nvSpPr>
        <p:spPr>
          <a:xfrm>
            <a:off x="2164183" y="3580639"/>
            <a:ext cx="375040" cy="5036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6660DC7-E860-9427-DADA-69E88E347425}"/>
              </a:ext>
            </a:extLst>
          </p:cNvPr>
          <p:cNvSpPr/>
          <p:nvPr/>
        </p:nvSpPr>
        <p:spPr>
          <a:xfrm>
            <a:off x="5730203" y="3472591"/>
            <a:ext cx="630801" cy="630801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65414AA3-F1C9-AE6C-951B-2A5091D373A6}"/>
              </a:ext>
            </a:extLst>
          </p:cNvPr>
          <p:cNvSpPr txBox="1">
            <a:spLocks/>
          </p:cNvSpPr>
          <p:nvPr/>
        </p:nvSpPr>
        <p:spPr>
          <a:xfrm>
            <a:off x="5871540" y="3580639"/>
            <a:ext cx="375040" cy="5036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DE543DC3-8CF4-40BA-DD4F-3ECAA51B41F7}"/>
              </a:ext>
            </a:extLst>
          </p:cNvPr>
          <p:cNvSpPr/>
          <p:nvPr userDrawn="1"/>
        </p:nvSpPr>
        <p:spPr>
          <a:xfrm>
            <a:off x="9419352" y="3472591"/>
            <a:ext cx="630801" cy="630801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6BEE6B5C-F50D-3E13-2959-EB6103C4AF62}"/>
              </a:ext>
            </a:extLst>
          </p:cNvPr>
          <p:cNvSpPr txBox="1">
            <a:spLocks/>
          </p:cNvSpPr>
          <p:nvPr userDrawn="1"/>
        </p:nvSpPr>
        <p:spPr>
          <a:xfrm>
            <a:off x="9558042" y="3580639"/>
            <a:ext cx="375040" cy="5036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</a:p>
        </p:txBody>
      </p:sp>
      <p:pic>
        <p:nvPicPr>
          <p:cNvPr id="2" name="Picture 1" descr="A black and white logo&#10;&#10;AI-generated content may be incorrect.">
            <a:extLst>
              <a:ext uri="{FF2B5EF4-FFF2-40B4-BE49-F238E27FC236}">
                <a16:creationId xmlns:a16="http://schemas.microsoft.com/office/drawing/2014/main" id="{29984D09-F162-16FB-0ECE-B21B7F92E7C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0909" y="6234999"/>
            <a:ext cx="1600306" cy="502128"/>
          </a:xfrm>
          <a:prstGeom prst="rect">
            <a:avLst/>
          </a:prstGeom>
        </p:spPr>
      </p:pic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3A0D8EE9-9615-F745-33E4-C81599201B8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381230" y="1886356"/>
            <a:ext cx="7299980" cy="4567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 b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</a:t>
            </a:r>
            <a:br>
              <a:rPr lang="en-GB" dirty="0"/>
            </a:br>
            <a:r>
              <a:rPr lang="en-GB" dirty="0"/>
              <a:t>add text</a:t>
            </a:r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5DC6DF8D-56A8-D34E-B431-F3E8F9B0646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87710" y="4439056"/>
            <a:ext cx="2929910" cy="23581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 b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743200" indent="0">
              <a:buNone/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text</a:t>
            </a:r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5E8591F1-F14B-94AC-4EDE-6E9C688E02F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583832" y="4439056"/>
            <a:ext cx="2929910" cy="23581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 b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743200" indent="0">
              <a:buNone/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text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BFAD1D5D-F42D-4ED8-1A2C-481195EA22E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267670" y="4439056"/>
            <a:ext cx="2929910" cy="23581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 b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743200" indent="0">
              <a:buNone/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text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F6057EFE-B04C-108B-22E5-184B9225EAF8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5447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Slide_3Boxes_Red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D7445949-00BB-81B4-2F7F-A31BC62014A8}"/>
              </a:ext>
            </a:extLst>
          </p:cNvPr>
          <p:cNvCxnSpPr/>
          <p:nvPr userDrawn="1"/>
        </p:nvCxnSpPr>
        <p:spPr>
          <a:xfrm flipH="1">
            <a:off x="-807" y="672152"/>
            <a:ext cx="562708" cy="0"/>
          </a:xfrm>
          <a:prstGeom prst="line">
            <a:avLst/>
          </a:prstGeom>
          <a:ln w="1301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8DB969FE-0912-4E39-B355-505ACD4EF9E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0793" y="421142"/>
            <a:ext cx="10711864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</a:t>
            </a:r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9A0C0D0-9439-26D6-6842-9C3B231F5A9D}"/>
              </a:ext>
            </a:extLst>
          </p:cNvPr>
          <p:cNvGrpSpPr/>
          <p:nvPr userDrawn="1"/>
        </p:nvGrpSpPr>
        <p:grpSpPr>
          <a:xfrm>
            <a:off x="1983784" y="1292171"/>
            <a:ext cx="7935132" cy="1255363"/>
            <a:chOff x="1983784" y="1084883"/>
            <a:chExt cx="7935132" cy="1441340"/>
          </a:xfrm>
        </p:grpSpPr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27246D71-D9EE-70C3-56A2-61B09AC72CAE}"/>
                </a:ext>
              </a:extLst>
            </p:cNvPr>
            <p:cNvSpPr/>
            <p:nvPr/>
          </p:nvSpPr>
          <p:spPr>
            <a:xfrm>
              <a:off x="1997344" y="1085092"/>
              <a:ext cx="7921572" cy="1410135"/>
            </a:xfrm>
            <a:prstGeom prst="roundRect">
              <a:avLst>
                <a:gd name="adj" fmla="val 15689"/>
              </a:avLst>
            </a:prstGeom>
            <a:solidFill>
              <a:schemeClr val="bg1"/>
            </a:solidFill>
            <a:ln>
              <a:noFill/>
            </a:ln>
            <a:effectLst>
              <a:outerShdw blurRad="250345" sx="102000" sy="102000" algn="ctr" rotWithShape="0">
                <a:prstClr val="black">
                  <a:alpha val="9212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09D64E1-364F-8E59-D358-E4DAAADD6E20}"/>
                </a:ext>
              </a:extLst>
            </p:cNvPr>
            <p:cNvSpPr/>
            <p:nvPr/>
          </p:nvSpPr>
          <p:spPr>
            <a:xfrm rot="16200000">
              <a:off x="1356103" y="1712564"/>
              <a:ext cx="1441340" cy="18597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5F17D8D2-8FB8-096F-EBF9-A8AC9B8ACBD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83289" y="1486128"/>
            <a:ext cx="2662239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title:</a:t>
            </a:r>
            <a:endParaRPr lang="en-US" dirty="0"/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1440B94D-3D98-1DB5-F868-35E34A60B58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764881" y="2898982"/>
            <a:ext cx="2662239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title:</a:t>
            </a:r>
            <a:endParaRPr lang="en-US" dirty="0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231334FC-88BF-BF62-13F3-5E0F66A3AD92}"/>
              </a:ext>
            </a:extLst>
          </p:cNvPr>
          <p:cNvSpPr/>
          <p:nvPr userDrawn="1"/>
        </p:nvSpPr>
        <p:spPr>
          <a:xfrm>
            <a:off x="666426" y="3308613"/>
            <a:ext cx="3374994" cy="2553346"/>
          </a:xfrm>
          <a:prstGeom prst="roundRect">
            <a:avLst>
              <a:gd name="adj" fmla="val 4929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A5B4D27A-734A-DBF8-179A-938441F8C1EE}"/>
              </a:ext>
            </a:extLst>
          </p:cNvPr>
          <p:cNvSpPr/>
          <p:nvPr userDrawn="1"/>
        </p:nvSpPr>
        <p:spPr>
          <a:xfrm>
            <a:off x="4358106" y="3308613"/>
            <a:ext cx="3374994" cy="2553346"/>
          </a:xfrm>
          <a:prstGeom prst="roundRect">
            <a:avLst>
              <a:gd name="adj" fmla="val 4089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145BD712-0F72-C367-B18F-24DA812F5D91}"/>
              </a:ext>
            </a:extLst>
          </p:cNvPr>
          <p:cNvSpPr/>
          <p:nvPr userDrawn="1"/>
        </p:nvSpPr>
        <p:spPr>
          <a:xfrm>
            <a:off x="8047255" y="3308613"/>
            <a:ext cx="3374994" cy="2553346"/>
          </a:xfrm>
          <a:prstGeom prst="roundRect">
            <a:avLst>
              <a:gd name="adj" fmla="val 577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D051233-5C37-B459-183F-5843F3D49A0B}"/>
              </a:ext>
            </a:extLst>
          </p:cNvPr>
          <p:cNvSpPr/>
          <p:nvPr/>
        </p:nvSpPr>
        <p:spPr>
          <a:xfrm>
            <a:off x="2022846" y="3472591"/>
            <a:ext cx="630801" cy="630801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25BD7F99-467D-F7B8-F40E-B568F07135EE}"/>
              </a:ext>
            </a:extLst>
          </p:cNvPr>
          <p:cNvSpPr txBox="1">
            <a:spLocks/>
          </p:cNvSpPr>
          <p:nvPr/>
        </p:nvSpPr>
        <p:spPr>
          <a:xfrm>
            <a:off x="2164183" y="3580639"/>
            <a:ext cx="375040" cy="5036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6660DC7-E860-9427-DADA-69E88E347425}"/>
              </a:ext>
            </a:extLst>
          </p:cNvPr>
          <p:cNvSpPr/>
          <p:nvPr/>
        </p:nvSpPr>
        <p:spPr>
          <a:xfrm>
            <a:off x="5730203" y="3472591"/>
            <a:ext cx="630801" cy="630801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65414AA3-F1C9-AE6C-951B-2A5091D373A6}"/>
              </a:ext>
            </a:extLst>
          </p:cNvPr>
          <p:cNvSpPr txBox="1">
            <a:spLocks/>
          </p:cNvSpPr>
          <p:nvPr/>
        </p:nvSpPr>
        <p:spPr>
          <a:xfrm>
            <a:off x="5871540" y="3580639"/>
            <a:ext cx="375040" cy="5036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DE543DC3-8CF4-40BA-DD4F-3ECAA51B41F7}"/>
              </a:ext>
            </a:extLst>
          </p:cNvPr>
          <p:cNvSpPr/>
          <p:nvPr userDrawn="1"/>
        </p:nvSpPr>
        <p:spPr>
          <a:xfrm>
            <a:off x="9419352" y="3472591"/>
            <a:ext cx="630801" cy="630801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6BEE6B5C-F50D-3E13-2959-EB6103C4AF62}"/>
              </a:ext>
            </a:extLst>
          </p:cNvPr>
          <p:cNvSpPr txBox="1">
            <a:spLocks/>
          </p:cNvSpPr>
          <p:nvPr userDrawn="1"/>
        </p:nvSpPr>
        <p:spPr>
          <a:xfrm>
            <a:off x="9558042" y="3580639"/>
            <a:ext cx="375040" cy="5036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</a:p>
        </p:txBody>
      </p:sp>
      <p:pic>
        <p:nvPicPr>
          <p:cNvPr id="2" name="Picture 1" descr="A black and white logo&#10;&#10;AI-generated content may be incorrect.">
            <a:extLst>
              <a:ext uri="{FF2B5EF4-FFF2-40B4-BE49-F238E27FC236}">
                <a16:creationId xmlns:a16="http://schemas.microsoft.com/office/drawing/2014/main" id="{937FC9C3-843F-CCE5-E28F-886EC4A077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0909" y="6234999"/>
            <a:ext cx="1600306" cy="502128"/>
          </a:xfrm>
          <a:prstGeom prst="rect">
            <a:avLst/>
          </a:prstGeom>
        </p:spPr>
      </p:pic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67B31E15-1FB9-F27F-4418-6493180449C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381230" y="1886356"/>
            <a:ext cx="7299980" cy="4567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 b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</a:t>
            </a:r>
            <a:br>
              <a:rPr lang="en-GB" dirty="0"/>
            </a:br>
            <a:r>
              <a:rPr lang="en-GB" dirty="0"/>
              <a:t>add text</a:t>
            </a:r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947B41C6-F672-63B5-0288-64E58CC22FE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87710" y="4439056"/>
            <a:ext cx="2929910" cy="23581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 b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743200" indent="0">
              <a:buNone/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text</a:t>
            </a:r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B952F5B3-A44B-00F0-8642-D570F346503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583832" y="4439056"/>
            <a:ext cx="2929910" cy="23581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 b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743200" indent="0">
              <a:buNone/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text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AECC4551-B89D-FB31-E468-66872B18250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267670" y="4439056"/>
            <a:ext cx="2929910" cy="23581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 b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743200" indent="0">
              <a:buNone/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text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3B9B5122-0539-565B-4B9D-EDF7E989D0F7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4321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Slide_4Boxes_Icons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D1255D79-F41A-8429-08E0-380B518FEA41}"/>
              </a:ext>
            </a:extLst>
          </p:cNvPr>
          <p:cNvSpPr/>
          <p:nvPr userDrawn="1"/>
        </p:nvSpPr>
        <p:spPr>
          <a:xfrm>
            <a:off x="697958" y="3107306"/>
            <a:ext cx="2601704" cy="2489449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152189" sx="102000" sy="102000" algn="ctr" rotWithShape="0">
              <a:prstClr val="black">
                <a:alpha val="12983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8DB969FE-0912-4E39-B355-505ACD4EF9E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0793" y="421142"/>
            <a:ext cx="10711864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</a:t>
            </a:r>
            <a:endParaRPr lang="en-US" dirty="0"/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1440B94D-3D98-1DB5-F868-35E34A60B58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764881" y="1369726"/>
            <a:ext cx="2662239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title:</a:t>
            </a:r>
            <a:endParaRPr lang="en-US" dirty="0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231334FC-88BF-BF62-13F3-5E0F66A3AD92}"/>
              </a:ext>
            </a:extLst>
          </p:cNvPr>
          <p:cNvSpPr/>
          <p:nvPr userDrawn="1"/>
        </p:nvSpPr>
        <p:spPr>
          <a:xfrm>
            <a:off x="697958" y="1921244"/>
            <a:ext cx="2601704" cy="1562932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4" name="Text Placeholder 13">
            <a:extLst>
              <a:ext uri="{FF2B5EF4-FFF2-40B4-BE49-F238E27FC236}">
                <a16:creationId xmlns:a16="http://schemas.microsoft.com/office/drawing/2014/main" id="{8C7B7D2F-13A7-F551-A19E-47DF83AE7D7A}"/>
              </a:ext>
            </a:extLst>
          </p:cNvPr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889569" y="2892088"/>
            <a:ext cx="2237683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title here</a:t>
            </a:r>
            <a:endParaRPr lang="en-US" dirty="0"/>
          </a:p>
        </p:txBody>
      </p:sp>
      <p:sp>
        <p:nvSpPr>
          <p:cNvPr id="5" name="Text Placeholder 13">
            <a:extLst>
              <a:ext uri="{FF2B5EF4-FFF2-40B4-BE49-F238E27FC236}">
                <a16:creationId xmlns:a16="http://schemas.microsoft.com/office/drawing/2014/main" id="{7F53A4EF-0146-D4CE-5917-A44405F47DE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51952" y="3751578"/>
            <a:ext cx="2302372" cy="24293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</a:t>
            </a:r>
            <a:endParaRPr lang="en-US" dirty="0"/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5971DD49-9E0B-F428-593C-996C37659B2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9256" y="4181004"/>
            <a:ext cx="2288496" cy="124232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</a:t>
            </a:r>
            <a:br>
              <a:rPr lang="en-GB" dirty="0"/>
            </a:br>
            <a:r>
              <a:rPr lang="en-GB" dirty="0"/>
              <a:t>add text</a:t>
            </a:r>
            <a:endParaRPr lang="en-US" dirty="0"/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6F2748BE-0439-5662-35ED-865C1D73B538}"/>
              </a:ext>
            </a:extLst>
          </p:cNvPr>
          <p:cNvSpPr/>
          <p:nvPr userDrawn="1"/>
        </p:nvSpPr>
        <p:spPr>
          <a:xfrm>
            <a:off x="3433831" y="3107306"/>
            <a:ext cx="2601704" cy="2489449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152189" sx="102000" sy="102000" algn="ctr" rotWithShape="0">
              <a:prstClr val="black">
                <a:alpha val="12983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4AD1CE72-3D19-A588-6C8D-F34205190CF0}"/>
              </a:ext>
            </a:extLst>
          </p:cNvPr>
          <p:cNvSpPr/>
          <p:nvPr userDrawn="1"/>
        </p:nvSpPr>
        <p:spPr>
          <a:xfrm>
            <a:off x="3433831" y="1921244"/>
            <a:ext cx="2601704" cy="1562932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C397E9D9-CC9D-DB3E-6FD9-E891BA0DB56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625442" y="2892088"/>
            <a:ext cx="2237683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title here</a:t>
            </a:r>
            <a:endParaRPr lang="en-US" dirty="0"/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4DB40E15-91A0-D7C5-4C09-1B20B9B5D72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587825" y="3751578"/>
            <a:ext cx="2302372" cy="24293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</a:t>
            </a:r>
            <a:endParaRPr lang="en-US" dirty="0"/>
          </a:p>
        </p:txBody>
      </p:sp>
      <p:sp>
        <p:nvSpPr>
          <p:cNvPr id="29" name="Text Placeholder 13">
            <a:extLst>
              <a:ext uri="{FF2B5EF4-FFF2-40B4-BE49-F238E27FC236}">
                <a16:creationId xmlns:a16="http://schemas.microsoft.com/office/drawing/2014/main" id="{8BB97AA9-352E-2C61-C3C4-1F734D6C80E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595129" y="4181004"/>
            <a:ext cx="2288496" cy="124232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</a:t>
            </a:r>
            <a:br>
              <a:rPr lang="en-GB" dirty="0"/>
            </a:br>
            <a:r>
              <a:rPr lang="en-GB" dirty="0"/>
              <a:t>add text</a:t>
            </a:r>
            <a:endParaRPr lang="en-US" dirty="0"/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312BC0FD-8F20-41AF-6F7A-767EDE9FD0C2}"/>
              </a:ext>
            </a:extLst>
          </p:cNvPr>
          <p:cNvSpPr/>
          <p:nvPr userDrawn="1"/>
        </p:nvSpPr>
        <p:spPr>
          <a:xfrm>
            <a:off x="6163923" y="3107306"/>
            <a:ext cx="2601704" cy="2489449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152189" sx="102000" sy="102000" algn="ctr" rotWithShape="0">
              <a:prstClr val="black">
                <a:alpha val="12983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239BBD4F-D727-E3CA-EE21-FAC7E956E383}"/>
              </a:ext>
            </a:extLst>
          </p:cNvPr>
          <p:cNvSpPr/>
          <p:nvPr userDrawn="1"/>
        </p:nvSpPr>
        <p:spPr>
          <a:xfrm>
            <a:off x="6163923" y="1921244"/>
            <a:ext cx="2601704" cy="1562932"/>
          </a:xfrm>
          <a:prstGeom prst="roundRect">
            <a:avLst>
              <a:gd name="adj" fmla="val 0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34" name="Text Placeholder 13">
            <a:extLst>
              <a:ext uri="{FF2B5EF4-FFF2-40B4-BE49-F238E27FC236}">
                <a16:creationId xmlns:a16="http://schemas.microsoft.com/office/drawing/2014/main" id="{1ACACDE3-D29C-7B59-27D7-B24D5EA27F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355534" y="2892088"/>
            <a:ext cx="2237683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title here</a:t>
            </a:r>
            <a:endParaRPr lang="en-US" dirty="0"/>
          </a:p>
        </p:txBody>
      </p:sp>
      <p:sp>
        <p:nvSpPr>
          <p:cNvPr id="35" name="Text Placeholder 13">
            <a:extLst>
              <a:ext uri="{FF2B5EF4-FFF2-40B4-BE49-F238E27FC236}">
                <a16:creationId xmlns:a16="http://schemas.microsoft.com/office/drawing/2014/main" id="{0B857FB9-B306-D7D7-09E9-BAEEED9C095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317917" y="3751578"/>
            <a:ext cx="2302372" cy="24293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</a:t>
            </a:r>
            <a:endParaRPr lang="en-US" dirty="0"/>
          </a:p>
        </p:txBody>
      </p:sp>
      <p:sp>
        <p:nvSpPr>
          <p:cNvPr id="36" name="Text Placeholder 13">
            <a:extLst>
              <a:ext uri="{FF2B5EF4-FFF2-40B4-BE49-F238E27FC236}">
                <a16:creationId xmlns:a16="http://schemas.microsoft.com/office/drawing/2014/main" id="{8B66776C-2E0C-61D5-24FE-9B16E7A302B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325221" y="4181004"/>
            <a:ext cx="2288496" cy="124232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</a:t>
            </a:r>
            <a:br>
              <a:rPr lang="en-GB" dirty="0"/>
            </a:br>
            <a:r>
              <a:rPr lang="en-GB" dirty="0"/>
              <a:t>add text</a:t>
            </a:r>
            <a:endParaRPr lang="en-US" dirty="0"/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5C5E5735-DE2E-9163-E362-652FBEE2A395}"/>
              </a:ext>
            </a:extLst>
          </p:cNvPr>
          <p:cNvSpPr/>
          <p:nvPr userDrawn="1"/>
        </p:nvSpPr>
        <p:spPr>
          <a:xfrm>
            <a:off x="8895974" y="3107306"/>
            <a:ext cx="2601704" cy="2489449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152189" sx="102000" sy="102000" algn="ctr" rotWithShape="0">
              <a:prstClr val="black">
                <a:alpha val="12983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C6598437-3E8A-A91E-250A-9F060FE7BCAB}"/>
              </a:ext>
            </a:extLst>
          </p:cNvPr>
          <p:cNvSpPr/>
          <p:nvPr userDrawn="1"/>
        </p:nvSpPr>
        <p:spPr>
          <a:xfrm>
            <a:off x="8895974" y="1921244"/>
            <a:ext cx="2601704" cy="1562932"/>
          </a:xfrm>
          <a:prstGeom prst="roundRect">
            <a:avLst>
              <a:gd name="adj" fmla="val 0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39" name="Text Placeholder 13">
            <a:extLst>
              <a:ext uri="{FF2B5EF4-FFF2-40B4-BE49-F238E27FC236}">
                <a16:creationId xmlns:a16="http://schemas.microsoft.com/office/drawing/2014/main" id="{3E5C7CCA-8E9C-6C58-1B46-A7558D86755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087585" y="2892088"/>
            <a:ext cx="2237683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title here</a:t>
            </a:r>
            <a:endParaRPr lang="en-US" dirty="0"/>
          </a:p>
        </p:txBody>
      </p:sp>
      <p:sp>
        <p:nvSpPr>
          <p:cNvPr id="40" name="Text Placeholder 13">
            <a:extLst>
              <a:ext uri="{FF2B5EF4-FFF2-40B4-BE49-F238E27FC236}">
                <a16:creationId xmlns:a16="http://schemas.microsoft.com/office/drawing/2014/main" id="{BA4D2436-1EB4-F15A-CF8D-1ABEDDC4028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049968" y="3751578"/>
            <a:ext cx="2302372" cy="24293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</a:t>
            </a:r>
            <a:endParaRPr lang="en-US" dirty="0"/>
          </a:p>
        </p:txBody>
      </p:sp>
      <p:sp>
        <p:nvSpPr>
          <p:cNvPr id="41" name="Text Placeholder 13">
            <a:extLst>
              <a:ext uri="{FF2B5EF4-FFF2-40B4-BE49-F238E27FC236}">
                <a16:creationId xmlns:a16="http://schemas.microsoft.com/office/drawing/2014/main" id="{3610F773-C83C-114C-EE3F-C86B34942BF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057272" y="4181004"/>
            <a:ext cx="2288496" cy="124232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</a:t>
            </a:r>
            <a:br>
              <a:rPr lang="en-GB" dirty="0"/>
            </a:br>
            <a:r>
              <a:rPr lang="en-GB" dirty="0"/>
              <a:t>add text</a:t>
            </a:r>
            <a:endParaRPr lang="en-US" dirty="0"/>
          </a:p>
        </p:txBody>
      </p:sp>
      <p:pic>
        <p:nvPicPr>
          <p:cNvPr id="3" name="Picture 2" descr="A black and white logo&#10;&#10;AI-generated content may be incorrect.">
            <a:extLst>
              <a:ext uri="{FF2B5EF4-FFF2-40B4-BE49-F238E27FC236}">
                <a16:creationId xmlns:a16="http://schemas.microsoft.com/office/drawing/2014/main" id="{3FE031C2-706E-3914-760F-F5703E24BB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0909" y="6234999"/>
            <a:ext cx="1600306" cy="502128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A634C3-AB6B-D103-60AE-EF36BA694823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6793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Slide_3Boxes_Icons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840DD39E-DD0E-1B84-69BC-21353535D78F}"/>
              </a:ext>
            </a:extLst>
          </p:cNvPr>
          <p:cNvSpPr/>
          <p:nvPr userDrawn="1"/>
        </p:nvSpPr>
        <p:spPr>
          <a:xfrm>
            <a:off x="4417231" y="1574407"/>
            <a:ext cx="6997004" cy="1294922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194762" sx="102000" sy="102000" algn="ctr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8DB969FE-0912-4E39-B355-505ACD4EF9E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0793" y="421142"/>
            <a:ext cx="10711864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</a:t>
            </a:r>
            <a:endParaRPr lang="en-US" dirty="0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231334FC-88BF-BF62-13F3-5E0F66A3AD92}"/>
              </a:ext>
            </a:extLst>
          </p:cNvPr>
          <p:cNvSpPr/>
          <p:nvPr userDrawn="1"/>
        </p:nvSpPr>
        <p:spPr>
          <a:xfrm>
            <a:off x="776784" y="1574407"/>
            <a:ext cx="3747920" cy="1294922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4" name="Text Placeholder 13">
            <a:extLst>
              <a:ext uri="{FF2B5EF4-FFF2-40B4-BE49-F238E27FC236}">
                <a16:creationId xmlns:a16="http://schemas.microsoft.com/office/drawing/2014/main" id="{8C7B7D2F-13A7-F551-A19E-47DF83AE7D7A}"/>
              </a:ext>
            </a:extLst>
          </p:cNvPr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1646315" y="2006425"/>
            <a:ext cx="2610375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Place title text</a:t>
            </a:r>
            <a:br>
              <a:rPr lang="en-GB" dirty="0"/>
            </a:br>
            <a:r>
              <a:rPr lang="en-GB" dirty="0"/>
              <a:t>here left aligned</a:t>
            </a:r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5971DD49-9E0B-F428-593C-996C37659B2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4096" y="2084197"/>
            <a:ext cx="6304827" cy="21757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text</a:t>
            </a:r>
            <a:endParaRPr lang="en-US" dirty="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ECE85AD5-DBA1-193A-0D26-C15A77D10D6A}"/>
              </a:ext>
            </a:extLst>
          </p:cNvPr>
          <p:cNvSpPr/>
          <p:nvPr userDrawn="1"/>
        </p:nvSpPr>
        <p:spPr>
          <a:xfrm>
            <a:off x="4417231" y="3001651"/>
            <a:ext cx="6997004" cy="1294922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194762" sx="102000" sy="102000" algn="ctr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92C22E4D-2E83-314C-CD4F-24E0257E42EE}"/>
              </a:ext>
            </a:extLst>
          </p:cNvPr>
          <p:cNvSpPr/>
          <p:nvPr userDrawn="1"/>
        </p:nvSpPr>
        <p:spPr>
          <a:xfrm>
            <a:off x="776784" y="3001651"/>
            <a:ext cx="3747920" cy="1294922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B413B123-1B65-6449-DB68-6968A0111E7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646315" y="3433669"/>
            <a:ext cx="2610375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Place title text</a:t>
            </a:r>
            <a:br>
              <a:rPr lang="en-GB" dirty="0"/>
            </a:br>
            <a:r>
              <a:rPr lang="en-GB" dirty="0"/>
              <a:t>here left aligned</a:t>
            </a: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71FAADC1-D6DC-82CF-4EAC-0B239845FD2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794096" y="3511441"/>
            <a:ext cx="6304827" cy="21757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text</a:t>
            </a:r>
            <a:endParaRPr lang="en-US" dirty="0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A1D7E083-0EC6-2F71-C196-04B1B48A877F}"/>
              </a:ext>
            </a:extLst>
          </p:cNvPr>
          <p:cNvSpPr/>
          <p:nvPr userDrawn="1"/>
        </p:nvSpPr>
        <p:spPr>
          <a:xfrm>
            <a:off x="4417231" y="4426045"/>
            <a:ext cx="6997004" cy="1294922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194762" sx="102000" sy="102000" algn="ctr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CE71AB90-CA18-BE25-8F0E-01C50C0BF22B}"/>
              </a:ext>
            </a:extLst>
          </p:cNvPr>
          <p:cNvSpPr/>
          <p:nvPr userDrawn="1"/>
        </p:nvSpPr>
        <p:spPr>
          <a:xfrm>
            <a:off x="776784" y="4426045"/>
            <a:ext cx="3747920" cy="1294922"/>
          </a:xfrm>
          <a:prstGeom prst="roundRect">
            <a:avLst>
              <a:gd name="adj" fmla="val 0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BF329A03-52CB-95D3-1735-7E6182381A0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646315" y="4858063"/>
            <a:ext cx="2610375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Place title text</a:t>
            </a:r>
            <a:br>
              <a:rPr lang="en-GB" dirty="0"/>
            </a:br>
            <a:r>
              <a:rPr lang="en-GB" dirty="0"/>
              <a:t>here left aligned</a:t>
            </a:r>
          </a:p>
        </p:txBody>
      </p:sp>
      <p:sp>
        <p:nvSpPr>
          <p:cNvPr id="17" name="Text Placeholder 13">
            <a:extLst>
              <a:ext uri="{FF2B5EF4-FFF2-40B4-BE49-F238E27FC236}">
                <a16:creationId xmlns:a16="http://schemas.microsoft.com/office/drawing/2014/main" id="{B08CDC3D-C232-606A-DDC7-194A796B6A5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794096" y="4935835"/>
            <a:ext cx="6304827" cy="21757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text</a:t>
            </a:r>
            <a:endParaRPr lang="en-US" dirty="0"/>
          </a:p>
        </p:txBody>
      </p:sp>
      <p:pic>
        <p:nvPicPr>
          <p:cNvPr id="2" name="Picture 1" descr="A black and white logo&#10;&#10;AI-generated content may be incorrect.">
            <a:extLst>
              <a:ext uri="{FF2B5EF4-FFF2-40B4-BE49-F238E27FC236}">
                <a16:creationId xmlns:a16="http://schemas.microsoft.com/office/drawing/2014/main" id="{C8B7CB62-A517-DC9F-E596-A2B7F0ACCDC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0909" y="6234999"/>
            <a:ext cx="1600306" cy="502128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8CE6C9-C7F2-E3F9-B741-40648293554F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6692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Slide_Numbered_Boxes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08577078-6A4D-8C69-8514-4CFF695901B7}"/>
              </a:ext>
            </a:extLst>
          </p:cNvPr>
          <p:cNvSpPr/>
          <p:nvPr userDrawn="1"/>
        </p:nvSpPr>
        <p:spPr>
          <a:xfrm>
            <a:off x="0" y="1700463"/>
            <a:ext cx="12192000" cy="364155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8DB969FE-0912-4E39-B355-505ACD4EF9E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0793" y="421142"/>
            <a:ext cx="10711864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</a:t>
            </a:r>
            <a:endParaRPr lang="en-US" dirty="0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930B79DE-20DE-C694-12F7-489B58E0ECC2}"/>
              </a:ext>
            </a:extLst>
          </p:cNvPr>
          <p:cNvSpPr/>
          <p:nvPr userDrawn="1"/>
        </p:nvSpPr>
        <p:spPr>
          <a:xfrm rot="5400000">
            <a:off x="1085537" y="2355189"/>
            <a:ext cx="2250828" cy="2393812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303801" sx="102000" sy="102000" algn="ctr" rotWithShape="0">
              <a:prstClr val="black">
                <a:alpha val="8798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E5EFCC3B-12A5-E5C8-9066-C674AFDE8A18}"/>
              </a:ext>
            </a:extLst>
          </p:cNvPr>
          <p:cNvSpPr/>
          <p:nvPr userDrawn="1"/>
        </p:nvSpPr>
        <p:spPr>
          <a:xfrm>
            <a:off x="1885636" y="2110155"/>
            <a:ext cx="650631" cy="65063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470E3E2A-B75F-3EBD-D434-6E572EC31AB4}"/>
              </a:ext>
            </a:extLst>
          </p:cNvPr>
          <p:cNvSpPr/>
          <p:nvPr userDrawn="1"/>
        </p:nvSpPr>
        <p:spPr>
          <a:xfrm rot="5400000">
            <a:off x="3674868" y="2355189"/>
            <a:ext cx="2250828" cy="2393812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303801" sx="102000" sy="102000" algn="ctr" rotWithShape="0">
              <a:prstClr val="black">
                <a:alpha val="8798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ADF0405-1ECE-0979-6E28-50B7467246F0}"/>
              </a:ext>
            </a:extLst>
          </p:cNvPr>
          <p:cNvSpPr/>
          <p:nvPr userDrawn="1"/>
        </p:nvSpPr>
        <p:spPr>
          <a:xfrm>
            <a:off x="4474967" y="2110155"/>
            <a:ext cx="650631" cy="65063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396CB134-5FBF-EE66-2B71-CA51A486BF41}"/>
              </a:ext>
            </a:extLst>
          </p:cNvPr>
          <p:cNvSpPr/>
          <p:nvPr userDrawn="1"/>
        </p:nvSpPr>
        <p:spPr>
          <a:xfrm rot="5400000">
            <a:off x="6216907" y="2355189"/>
            <a:ext cx="2250828" cy="2393812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303801" sx="102000" sy="102000" algn="ctr" rotWithShape="0">
              <a:prstClr val="black">
                <a:alpha val="8798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8214E52-21FB-5819-153C-8DAFBF3DD327}"/>
              </a:ext>
            </a:extLst>
          </p:cNvPr>
          <p:cNvSpPr/>
          <p:nvPr userDrawn="1"/>
        </p:nvSpPr>
        <p:spPr>
          <a:xfrm>
            <a:off x="7017006" y="2110155"/>
            <a:ext cx="650631" cy="65063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2118F8D0-57FE-14CB-E870-A125B840D43F}"/>
              </a:ext>
            </a:extLst>
          </p:cNvPr>
          <p:cNvSpPr/>
          <p:nvPr userDrawn="1"/>
        </p:nvSpPr>
        <p:spPr>
          <a:xfrm rot="5400000">
            <a:off x="8809195" y="2355189"/>
            <a:ext cx="2250828" cy="2393812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303801" sx="102000" sy="102000" algn="ctr" rotWithShape="0">
              <a:prstClr val="black">
                <a:alpha val="8798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BA8A8A82-C39A-8F74-4456-35DD2AF17146}"/>
              </a:ext>
            </a:extLst>
          </p:cNvPr>
          <p:cNvSpPr/>
          <p:nvPr userDrawn="1"/>
        </p:nvSpPr>
        <p:spPr>
          <a:xfrm>
            <a:off x="9609294" y="2110155"/>
            <a:ext cx="650631" cy="65063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</a:t>
            </a:r>
          </a:p>
        </p:txBody>
      </p:sp>
      <p:sp>
        <p:nvSpPr>
          <p:cNvPr id="29" name="Text Placeholder 41">
            <a:extLst>
              <a:ext uri="{FF2B5EF4-FFF2-40B4-BE49-F238E27FC236}">
                <a16:creationId xmlns:a16="http://schemas.microsoft.com/office/drawing/2014/main" id="{96DE245E-13FB-AB44-5A98-E5D948E791E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80033" y="2972027"/>
            <a:ext cx="2049268" cy="151833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00" b="1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defRPr sz="1300" b="1" i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defRPr sz="1300" b="1" i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algn="ctr">
              <a:defRPr sz="1300" b="1" i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algn="ctr">
              <a:defRPr sz="1300" b="1" i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GB" dirty="0"/>
              <a:t>Click here to add your text</a:t>
            </a:r>
            <a:endParaRPr lang="en-US" dirty="0"/>
          </a:p>
        </p:txBody>
      </p:sp>
      <p:sp>
        <p:nvSpPr>
          <p:cNvPr id="30" name="Text Placeholder 41">
            <a:extLst>
              <a:ext uri="{FF2B5EF4-FFF2-40B4-BE49-F238E27FC236}">
                <a16:creationId xmlns:a16="http://schemas.microsoft.com/office/drawing/2014/main" id="{67CDE8CF-5224-D8AE-E6AE-DE2B54F61F4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66798" y="2972027"/>
            <a:ext cx="2049268" cy="151833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00" b="1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defRPr sz="1300" b="1" i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defRPr sz="1300" b="1" i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algn="ctr">
              <a:defRPr sz="1300" b="1" i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algn="ctr">
              <a:defRPr sz="1300" b="1" i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GB" dirty="0"/>
              <a:t>Click here to add your text</a:t>
            </a:r>
            <a:endParaRPr lang="en-US" dirty="0"/>
          </a:p>
        </p:txBody>
      </p:sp>
      <p:sp>
        <p:nvSpPr>
          <p:cNvPr id="31" name="Text Placeholder 41">
            <a:extLst>
              <a:ext uri="{FF2B5EF4-FFF2-40B4-BE49-F238E27FC236}">
                <a16:creationId xmlns:a16="http://schemas.microsoft.com/office/drawing/2014/main" id="{3F17BBA9-A95A-03B8-F9ED-7DBB9B9C13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04312" y="2972027"/>
            <a:ext cx="2049268" cy="151833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00" b="1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defRPr sz="1300" b="1" i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defRPr sz="1300" b="1" i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algn="ctr">
              <a:defRPr sz="1300" b="1" i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algn="ctr">
              <a:defRPr sz="1300" b="1" i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GB" dirty="0"/>
              <a:t>Click here to add your text</a:t>
            </a:r>
            <a:endParaRPr lang="en-US" dirty="0"/>
          </a:p>
        </p:txBody>
      </p:sp>
      <p:sp>
        <p:nvSpPr>
          <p:cNvPr id="34" name="Text Placeholder 41">
            <a:extLst>
              <a:ext uri="{FF2B5EF4-FFF2-40B4-BE49-F238E27FC236}">
                <a16:creationId xmlns:a16="http://schemas.microsoft.com/office/drawing/2014/main" id="{4A785C94-7203-A0D3-3293-D5AF63F0126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07406" y="2972027"/>
            <a:ext cx="2049268" cy="151833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00" b="1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defRPr sz="1300" b="1" i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defRPr sz="1300" b="1" i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algn="ctr">
              <a:defRPr sz="1300" b="1" i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algn="ctr">
              <a:defRPr sz="1300" b="1" i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GB" dirty="0"/>
              <a:t>Click here to add your text</a:t>
            </a:r>
            <a:endParaRPr lang="en-US" dirty="0"/>
          </a:p>
        </p:txBody>
      </p:sp>
      <p:pic>
        <p:nvPicPr>
          <p:cNvPr id="7" name="Picture 6" descr="A black and white logo&#10;&#10;AI-generated content may be incorrect.">
            <a:extLst>
              <a:ext uri="{FF2B5EF4-FFF2-40B4-BE49-F238E27FC236}">
                <a16:creationId xmlns:a16="http://schemas.microsoft.com/office/drawing/2014/main" id="{8B835FB4-8BB9-C0AF-896F-E2E3DCF4185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0909" y="6234999"/>
            <a:ext cx="1600306" cy="502128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37BDCEF-BC0E-D597-6BE0-A3D93EDE370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754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_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475B7FB1-28D9-CD98-C6A2-78458AE5F51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67097" y="678706"/>
            <a:ext cx="2594560" cy="443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Font typeface="+mj-lt"/>
              <a:buNone/>
              <a:defRPr sz="32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Agenda title</a:t>
            </a:r>
            <a:endParaRPr lang="en-US" dirty="0"/>
          </a:p>
        </p:txBody>
      </p:sp>
      <p:pic>
        <p:nvPicPr>
          <p:cNvPr id="8" name="Picture 7" descr="A black and white logo&#10;&#10;AI-generated content may be incorrect.">
            <a:extLst>
              <a:ext uri="{FF2B5EF4-FFF2-40B4-BE49-F238E27FC236}">
                <a16:creationId xmlns:a16="http://schemas.microsoft.com/office/drawing/2014/main" id="{D09F46A0-369D-C01E-D126-B87EB59B7EE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0909" y="6234999"/>
            <a:ext cx="1600306" cy="502128"/>
          </a:xfrm>
          <a:prstGeom prst="rect">
            <a:avLst/>
          </a:prstGeom>
        </p:spPr>
      </p:pic>
      <p:sp>
        <p:nvSpPr>
          <p:cNvPr id="9" name="Picture Placeholder 20">
            <a:extLst>
              <a:ext uri="{FF2B5EF4-FFF2-40B4-BE49-F238E27FC236}">
                <a16:creationId xmlns:a16="http://schemas.microsoft.com/office/drawing/2014/main" id="{D9F3DD14-81E7-A126-6629-F3B3B40345A3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8555064" y="0"/>
            <a:ext cx="3636935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accent5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EAA119C-39A7-2598-0455-A45A90FE0B4B}"/>
              </a:ext>
            </a:extLst>
          </p:cNvPr>
          <p:cNvCxnSpPr/>
          <p:nvPr userDrawn="1"/>
        </p:nvCxnSpPr>
        <p:spPr>
          <a:xfrm flipH="1">
            <a:off x="-807" y="901285"/>
            <a:ext cx="562708" cy="0"/>
          </a:xfrm>
          <a:prstGeom prst="line">
            <a:avLst/>
          </a:prstGeom>
          <a:ln w="1301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Google Shape;216;p14">
            <a:extLst>
              <a:ext uri="{FF2B5EF4-FFF2-40B4-BE49-F238E27FC236}">
                <a16:creationId xmlns:a16="http://schemas.microsoft.com/office/drawing/2014/main" id="{04337C43-D948-2DA3-CE9F-40E6C529BEEB}"/>
              </a:ext>
            </a:extLst>
          </p:cNvPr>
          <p:cNvSpPr txBox="1">
            <a:spLocks noGrp="1"/>
          </p:cNvSpPr>
          <p:nvPr>
            <p:ph type="body" idx="2" hasCustomPrompt="1"/>
          </p:nvPr>
        </p:nvSpPr>
        <p:spPr>
          <a:xfrm>
            <a:off x="607540" y="1887682"/>
            <a:ext cx="72135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0" tIns="0" rIns="0" bIns="0" anchor="t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dirty="0"/>
              <a:t>00</a:t>
            </a:r>
            <a:endParaRPr dirty="0"/>
          </a:p>
        </p:txBody>
      </p:sp>
      <p:sp>
        <p:nvSpPr>
          <p:cNvPr id="12" name="Google Shape;217;p14">
            <a:extLst>
              <a:ext uri="{FF2B5EF4-FFF2-40B4-BE49-F238E27FC236}">
                <a16:creationId xmlns:a16="http://schemas.microsoft.com/office/drawing/2014/main" id="{D355D115-2773-5F07-921A-47DE2C0A217E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1627704" y="1876990"/>
            <a:ext cx="2504029" cy="274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1428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tabLst/>
              <a:defRPr sz="1600" b="0" i="0" u="none" strike="noStrike" cap="none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3" name="Google Shape;218;p14">
            <a:extLst>
              <a:ext uri="{FF2B5EF4-FFF2-40B4-BE49-F238E27FC236}">
                <a16:creationId xmlns:a16="http://schemas.microsoft.com/office/drawing/2014/main" id="{2764F764-EDA1-28D4-1C53-3F0BFD8B0E8A}"/>
              </a:ext>
            </a:extLst>
          </p:cNvPr>
          <p:cNvSpPr txBox="1">
            <a:spLocks noGrp="1"/>
          </p:cNvSpPr>
          <p:nvPr>
            <p:ph type="body" idx="4"/>
          </p:nvPr>
        </p:nvSpPr>
        <p:spPr>
          <a:xfrm>
            <a:off x="1627704" y="2188787"/>
            <a:ext cx="2504029" cy="23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1428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tabLst/>
              <a:defRPr sz="1100" b="0" i="0" u="none" strike="noStrike" cap="none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4" name="Google Shape;216;p14">
            <a:extLst>
              <a:ext uri="{FF2B5EF4-FFF2-40B4-BE49-F238E27FC236}">
                <a16:creationId xmlns:a16="http://schemas.microsoft.com/office/drawing/2014/main" id="{5155DF80-632E-3402-0F4D-FFB821C8EF10}"/>
              </a:ext>
            </a:extLst>
          </p:cNvPr>
          <p:cNvSpPr txBox="1">
            <a:spLocks noGrp="1"/>
          </p:cNvSpPr>
          <p:nvPr>
            <p:ph type="body" idx="33" hasCustomPrompt="1"/>
          </p:nvPr>
        </p:nvSpPr>
        <p:spPr>
          <a:xfrm>
            <a:off x="607540" y="2671055"/>
            <a:ext cx="72135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0" tIns="0" rIns="0" bIns="0" anchor="t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dirty="0"/>
              <a:t>00</a:t>
            </a:r>
            <a:endParaRPr dirty="0"/>
          </a:p>
        </p:txBody>
      </p:sp>
      <p:sp>
        <p:nvSpPr>
          <p:cNvPr id="15" name="Google Shape;217;p14">
            <a:extLst>
              <a:ext uri="{FF2B5EF4-FFF2-40B4-BE49-F238E27FC236}">
                <a16:creationId xmlns:a16="http://schemas.microsoft.com/office/drawing/2014/main" id="{4DA4B023-4741-BC15-10D9-32ED3C0C15CC}"/>
              </a:ext>
            </a:extLst>
          </p:cNvPr>
          <p:cNvSpPr txBox="1">
            <a:spLocks noGrp="1"/>
          </p:cNvSpPr>
          <p:nvPr>
            <p:ph type="body" idx="34"/>
          </p:nvPr>
        </p:nvSpPr>
        <p:spPr>
          <a:xfrm>
            <a:off x="1627704" y="2660363"/>
            <a:ext cx="2504029" cy="274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1428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tabLst/>
              <a:defRPr sz="1600" b="0" i="0" u="none" strike="noStrike" cap="none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6" name="Google Shape;218;p14">
            <a:extLst>
              <a:ext uri="{FF2B5EF4-FFF2-40B4-BE49-F238E27FC236}">
                <a16:creationId xmlns:a16="http://schemas.microsoft.com/office/drawing/2014/main" id="{FFBC1ABB-24CA-9D1E-0F74-E295FB046247}"/>
              </a:ext>
            </a:extLst>
          </p:cNvPr>
          <p:cNvSpPr txBox="1">
            <a:spLocks noGrp="1"/>
          </p:cNvSpPr>
          <p:nvPr>
            <p:ph type="body" idx="35"/>
          </p:nvPr>
        </p:nvSpPr>
        <p:spPr>
          <a:xfrm>
            <a:off x="1627704" y="2972160"/>
            <a:ext cx="2504029" cy="23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1428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tabLst/>
              <a:defRPr sz="1100" b="0" i="0" u="none" strike="noStrike" cap="none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7" name="Google Shape;216;p14">
            <a:extLst>
              <a:ext uri="{FF2B5EF4-FFF2-40B4-BE49-F238E27FC236}">
                <a16:creationId xmlns:a16="http://schemas.microsoft.com/office/drawing/2014/main" id="{10430689-16D3-078D-9CC6-5836918A334B}"/>
              </a:ext>
            </a:extLst>
          </p:cNvPr>
          <p:cNvSpPr txBox="1">
            <a:spLocks noGrp="1"/>
          </p:cNvSpPr>
          <p:nvPr>
            <p:ph type="body" idx="36" hasCustomPrompt="1"/>
          </p:nvPr>
        </p:nvSpPr>
        <p:spPr>
          <a:xfrm>
            <a:off x="607540" y="3452385"/>
            <a:ext cx="72135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0" tIns="0" rIns="0" bIns="0" anchor="t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dirty="0"/>
              <a:t>00</a:t>
            </a:r>
            <a:endParaRPr dirty="0"/>
          </a:p>
        </p:txBody>
      </p:sp>
      <p:sp>
        <p:nvSpPr>
          <p:cNvPr id="18" name="Google Shape;217;p14">
            <a:extLst>
              <a:ext uri="{FF2B5EF4-FFF2-40B4-BE49-F238E27FC236}">
                <a16:creationId xmlns:a16="http://schemas.microsoft.com/office/drawing/2014/main" id="{97DC8C94-5302-2B54-87AB-BF4EA567EB05}"/>
              </a:ext>
            </a:extLst>
          </p:cNvPr>
          <p:cNvSpPr txBox="1">
            <a:spLocks noGrp="1"/>
          </p:cNvSpPr>
          <p:nvPr>
            <p:ph type="body" idx="37"/>
          </p:nvPr>
        </p:nvSpPr>
        <p:spPr>
          <a:xfrm>
            <a:off x="1627704" y="3441693"/>
            <a:ext cx="2504029" cy="274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1428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tabLst/>
              <a:defRPr sz="1600" b="0" i="0" u="none" strike="noStrike" cap="none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9" name="Google Shape;218;p14">
            <a:extLst>
              <a:ext uri="{FF2B5EF4-FFF2-40B4-BE49-F238E27FC236}">
                <a16:creationId xmlns:a16="http://schemas.microsoft.com/office/drawing/2014/main" id="{66B1984C-E600-1713-E7C8-524DF6FCC3EC}"/>
              </a:ext>
            </a:extLst>
          </p:cNvPr>
          <p:cNvSpPr txBox="1">
            <a:spLocks noGrp="1"/>
          </p:cNvSpPr>
          <p:nvPr>
            <p:ph type="body" idx="38"/>
          </p:nvPr>
        </p:nvSpPr>
        <p:spPr>
          <a:xfrm>
            <a:off x="1627704" y="3753490"/>
            <a:ext cx="2504029" cy="23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1428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tabLst/>
              <a:defRPr sz="1100" b="0" i="0" u="none" strike="noStrike" cap="none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20" name="Google Shape;216;p14">
            <a:extLst>
              <a:ext uri="{FF2B5EF4-FFF2-40B4-BE49-F238E27FC236}">
                <a16:creationId xmlns:a16="http://schemas.microsoft.com/office/drawing/2014/main" id="{B011A836-8E19-1CAC-D9CE-19D3DB17B57B}"/>
              </a:ext>
            </a:extLst>
          </p:cNvPr>
          <p:cNvSpPr txBox="1">
            <a:spLocks noGrp="1"/>
          </p:cNvSpPr>
          <p:nvPr>
            <p:ph type="body" idx="39" hasCustomPrompt="1"/>
          </p:nvPr>
        </p:nvSpPr>
        <p:spPr>
          <a:xfrm>
            <a:off x="607540" y="4236031"/>
            <a:ext cx="72135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0" tIns="0" rIns="0" bIns="0" anchor="t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dirty="0"/>
              <a:t>00</a:t>
            </a:r>
            <a:endParaRPr dirty="0"/>
          </a:p>
        </p:txBody>
      </p:sp>
      <p:sp>
        <p:nvSpPr>
          <p:cNvPr id="21" name="Google Shape;217;p14">
            <a:extLst>
              <a:ext uri="{FF2B5EF4-FFF2-40B4-BE49-F238E27FC236}">
                <a16:creationId xmlns:a16="http://schemas.microsoft.com/office/drawing/2014/main" id="{AC29FCC0-FAC1-961D-4BBD-A7F1EA1029C0}"/>
              </a:ext>
            </a:extLst>
          </p:cNvPr>
          <p:cNvSpPr txBox="1">
            <a:spLocks noGrp="1"/>
          </p:cNvSpPr>
          <p:nvPr>
            <p:ph type="body" idx="40"/>
          </p:nvPr>
        </p:nvSpPr>
        <p:spPr>
          <a:xfrm>
            <a:off x="1627704" y="4225339"/>
            <a:ext cx="2504029" cy="274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1428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tabLst/>
              <a:defRPr sz="1600" b="0" i="0" u="none" strike="noStrike" cap="none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22" name="Google Shape;218;p14">
            <a:extLst>
              <a:ext uri="{FF2B5EF4-FFF2-40B4-BE49-F238E27FC236}">
                <a16:creationId xmlns:a16="http://schemas.microsoft.com/office/drawing/2014/main" id="{8FD1EA67-C9D0-AF0E-7FF5-D34E70353C7B}"/>
              </a:ext>
            </a:extLst>
          </p:cNvPr>
          <p:cNvSpPr txBox="1">
            <a:spLocks noGrp="1"/>
          </p:cNvSpPr>
          <p:nvPr>
            <p:ph type="body" idx="41"/>
          </p:nvPr>
        </p:nvSpPr>
        <p:spPr>
          <a:xfrm>
            <a:off x="1627704" y="4537136"/>
            <a:ext cx="2504029" cy="23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1428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tabLst/>
              <a:defRPr sz="1100" b="0" i="0" u="none" strike="noStrike" cap="none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23" name="Google Shape;216;p14">
            <a:extLst>
              <a:ext uri="{FF2B5EF4-FFF2-40B4-BE49-F238E27FC236}">
                <a16:creationId xmlns:a16="http://schemas.microsoft.com/office/drawing/2014/main" id="{594FDA8D-0E42-0697-D82F-87A802579C3D}"/>
              </a:ext>
            </a:extLst>
          </p:cNvPr>
          <p:cNvSpPr txBox="1">
            <a:spLocks noGrp="1"/>
          </p:cNvSpPr>
          <p:nvPr>
            <p:ph type="body" idx="42" hasCustomPrompt="1"/>
          </p:nvPr>
        </p:nvSpPr>
        <p:spPr>
          <a:xfrm>
            <a:off x="607540" y="5027776"/>
            <a:ext cx="72135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0" tIns="0" rIns="0" bIns="0" anchor="t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dirty="0"/>
              <a:t>00</a:t>
            </a:r>
            <a:endParaRPr dirty="0"/>
          </a:p>
        </p:txBody>
      </p:sp>
      <p:sp>
        <p:nvSpPr>
          <p:cNvPr id="24" name="Google Shape;217;p14">
            <a:extLst>
              <a:ext uri="{FF2B5EF4-FFF2-40B4-BE49-F238E27FC236}">
                <a16:creationId xmlns:a16="http://schemas.microsoft.com/office/drawing/2014/main" id="{6A1C8247-1CD0-8FF6-196F-4C48543A1121}"/>
              </a:ext>
            </a:extLst>
          </p:cNvPr>
          <p:cNvSpPr txBox="1">
            <a:spLocks noGrp="1"/>
          </p:cNvSpPr>
          <p:nvPr>
            <p:ph type="body" idx="43"/>
          </p:nvPr>
        </p:nvSpPr>
        <p:spPr>
          <a:xfrm>
            <a:off x="1627704" y="5017084"/>
            <a:ext cx="2504029" cy="274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1428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tabLst/>
              <a:defRPr sz="1600" b="0" i="0" u="none" strike="noStrike" cap="none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25" name="Google Shape;218;p14">
            <a:extLst>
              <a:ext uri="{FF2B5EF4-FFF2-40B4-BE49-F238E27FC236}">
                <a16:creationId xmlns:a16="http://schemas.microsoft.com/office/drawing/2014/main" id="{9ADF0632-CBC8-F27B-401E-4512A61BDF00}"/>
              </a:ext>
            </a:extLst>
          </p:cNvPr>
          <p:cNvSpPr txBox="1">
            <a:spLocks noGrp="1"/>
          </p:cNvSpPr>
          <p:nvPr>
            <p:ph type="body" idx="44"/>
          </p:nvPr>
        </p:nvSpPr>
        <p:spPr>
          <a:xfrm>
            <a:off x="1627704" y="5328881"/>
            <a:ext cx="2504029" cy="23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1428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tabLst/>
              <a:defRPr sz="1100" b="0" i="0" u="none" strike="noStrike" cap="none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26" name="Google Shape;216;p14">
            <a:extLst>
              <a:ext uri="{FF2B5EF4-FFF2-40B4-BE49-F238E27FC236}">
                <a16:creationId xmlns:a16="http://schemas.microsoft.com/office/drawing/2014/main" id="{390231F9-88C1-CB0C-7CA1-AF96CC16BF0A}"/>
              </a:ext>
            </a:extLst>
          </p:cNvPr>
          <p:cNvSpPr txBox="1">
            <a:spLocks noGrp="1"/>
          </p:cNvSpPr>
          <p:nvPr>
            <p:ph type="body" idx="45" hasCustomPrompt="1"/>
          </p:nvPr>
        </p:nvSpPr>
        <p:spPr>
          <a:xfrm>
            <a:off x="4575282" y="1887682"/>
            <a:ext cx="72135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0" tIns="0" rIns="0" bIns="0" anchor="t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dirty="0"/>
              <a:t>00</a:t>
            </a:r>
            <a:endParaRPr dirty="0"/>
          </a:p>
        </p:txBody>
      </p:sp>
      <p:sp>
        <p:nvSpPr>
          <p:cNvPr id="27" name="Google Shape;217;p14">
            <a:extLst>
              <a:ext uri="{FF2B5EF4-FFF2-40B4-BE49-F238E27FC236}">
                <a16:creationId xmlns:a16="http://schemas.microsoft.com/office/drawing/2014/main" id="{D741EA5A-B0FD-F8BA-F24C-BF5808B6073C}"/>
              </a:ext>
            </a:extLst>
          </p:cNvPr>
          <p:cNvSpPr txBox="1">
            <a:spLocks noGrp="1"/>
          </p:cNvSpPr>
          <p:nvPr>
            <p:ph type="body" idx="46"/>
          </p:nvPr>
        </p:nvSpPr>
        <p:spPr>
          <a:xfrm>
            <a:off x="5595446" y="1876990"/>
            <a:ext cx="2504029" cy="274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1428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tabLst/>
              <a:defRPr sz="1600" b="0" i="0" u="none" strike="noStrike" cap="none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28" name="Google Shape;218;p14">
            <a:extLst>
              <a:ext uri="{FF2B5EF4-FFF2-40B4-BE49-F238E27FC236}">
                <a16:creationId xmlns:a16="http://schemas.microsoft.com/office/drawing/2014/main" id="{56980EA3-6451-C50C-92FF-EDEE18E51E7B}"/>
              </a:ext>
            </a:extLst>
          </p:cNvPr>
          <p:cNvSpPr txBox="1">
            <a:spLocks noGrp="1"/>
          </p:cNvSpPr>
          <p:nvPr>
            <p:ph type="body" idx="47"/>
          </p:nvPr>
        </p:nvSpPr>
        <p:spPr>
          <a:xfrm>
            <a:off x="5595446" y="2188787"/>
            <a:ext cx="2504029" cy="23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1428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tabLst/>
              <a:defRPr sz="1100" b="0" i="0" u="none" strike="noStrike" cap="none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29" name="Google Shape;216;p14">
            <a:extLst>
              <a:ext uri="{FF2B5EF4-FFF2-40B4-BE49-F238E27FC236}">
                <a16:creationId xmlns:a16="http://schemas.microsoft.com/office/drawing/2014/main" id="{4CC0D83E-695D-1233-1A31-BC7115318B10}"/>
              </a:ext>
            </a:extLst>
          </p:cNvPr>
          <p:cNvSpPr txBox="1">
            <a:spLocks noGrp="1"/>
          </p:cNvSpPr>
          <p:nvPr>
            <p:ph type="body" idx="48" hasCustomPrompt="1"/>
          </p:nvPr>
        </p:nvSpPr>
        <p:spPr>
          <a:xfrm>
            <a:off x="4575282" y="2671055"/>
            <a:ext cx="72135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0" tIns="0" rIns="0" bIns="0" anchor="t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dirty="0"/>
              <a:t>00</a:t>
            </a:r>
            <a:endParaRPr dirty="0"/>
          </a:p>
        </p:txBody>
      </p:sp>
      <p:sp>
        <p:nvSpPr>
          <p:cNvPr id="30" name="Google Shape;217;p14">
            <a:extLst>
              <a:ext uri="{FF2B5EF4-FFF2-40B4-BE49-F238E27FC236}">
                <a16:creationId xmlns:a16="http://schemas.microsoft.com/office/drawing/2014/main" id="{D44D53FA-4AF6-DEBD-764D-BC5D79F92312}"/>
              </a:ext>
            </a:extLst>
          </p:cNvPr>
          <p:cNvSpPr txBox="1">
            <a:spLocks noGrp="1"/>
          </p:cNvSpPr>
          <p:nvPr>
            <p:ph type="body" idx="49"/>
          </p:nvPr>
        </p:nvSpPr>
        <p:spPr>
          <a:xfrm>
            <a:off x="5595446" y="2660363"/>
            <a:ext cx="2504029" cy="274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1428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tabLst/>
              <a:defRPr sz="1600" b="0" i="0" u="none" strike="noStrike" cap="none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31" name="Google Shape;218;p14">
            <a:extLst>
              <a:ext uri="{FF2B5EF4-FFF2-40B4-BE49-F238E27FC236}">
                <a16:creationId xmlns:a16="http://schemas.microsoft.com/office/drawing/2014/main" id="{A3EB1469-EFB2-1BAD-4869-0DCBA274791D}"/>
              </a:ext>
            </a:extLst>
          </p:cNvPr>
          <p:cNvSpPr txBox="1">
            <a:spLocks noGrp="1"/>
          </p:cNvSpPr>
          <p:nvPr>
            <p:ph type="body" idx="50"/>
          </p:nvPr>
        </p:nvSpPr>
        <p:spPr>
          <a:xfrm>
            <a:off x="5595446" y="2972160"/>
            <a:ext cx="2504029" cy="23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1428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tabLst/>
              <a:defRPr sz="1100" b="0" i="0" u="none" strike="noStrike" cap="none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32" name="Google Shape;216;p14">
            <a:extLst>
              <a:ext uri="{FF2B5EF4-FFF2-40B4-BE49-F238E27FC236}">
                <a16:creationId xmlns:a16="http://schemas.microsoft.com/office/drawing/2014/main" id="{747274C6-A70B-B23D-EA30-C2681838B16A}"/>
              </a:ext>
            </a:extLst>
          </p:cNvPr>
          <p:cNvSpPr txBox="1">
            <a:spLocks noGrp="1"/>
          </p:cNvSpPr>
          <p:nvPr>
            <p:ph type="body" idx="51" hasCustomPrompt="1"/>
          </p:nvPr>
        </p:nvSpPr>
        <p:spPr>
          <a:xfrm>
            <a:off x="4575282" y="3452385"/>
            <a:ext cx="72135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0" tIns="0" rIns="0" bIns="0" anchor="t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dirty="0"/>
              <a:t>00</a:t>
            </a:r>
            <a:endParaRPr dirty="0"/>
          </a:p>
        </p:txBody>
      </p:sp>
      <p:sp>
        <p:nvSpPr>
          <p:cNvPr id="33" name="Google Shape;217;p14">
            <a:extLst>
              <a:ext uri="{FF2B5EF4-FFF2-40B4-BE49-F238E27FC236}">
                <a16:creationId xmlns:a16="http://schemas.microsoft.com/office/drawing/2014/main" id="{57ACB6BF-9981-A936-F9D5-547A83CF7FD1}"/>
              </a:ext>
            </a:extLst>
          </p:cNvPr>
          <p:cNvSpPr txBox="1">
            <a:spLocks noGrp="1"/>
          </p:cNvSpPr>
          <p:nvPr>
            <p:ph type="body" idx="52"/>
          </p:nvPr>
        </p:nvSpPr>
        <p:spPr>
          <a:xfrm>
            <a:off x="5595446" y="3441693"/>
            <a:ext cx="2504029" cy="274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1428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tabLst/>
              <a:defRPr sz="1600" b="0" i="0" u="none" strike="noStrike" cap="none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34" name="Google Shape;218;p14">
            <a:extLst>
              <a:ext uri="{FF2B5EF4-FFF2-40B4-BE49-F238E27FC236}">
                <a16:creationId xmlns:a16="http://schemas.microsoft.com/office/drawing/2014/main" id="{518A91F0-FEDB-8538-D110-BE064B588E4F}"/>
              </a:ext>
            </a:extLst>
          </p:cNvPr>
          <p:cNvSpPr txBox="1">
            <a:spLocks noGrp="1"/>
          </p:cNvSpPr>
          <p:nvPr>
            <p:ph type="body" idx="53"/>
          </p:nvPr>
        </p:nvSpPr>
        <p:spPr>
          <a:xfrm>
            <a:off x="5595446" y="3753490"/>
            <a:ext cx="2504029" cy="23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1428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tabLst/>
              <a:defRPr sz="1100" b="0" i="0" u="none" strike="noStrike" cap="none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35" name="Google Shape;216;p14">
            <a:extLst>
              <a:ext uri="{FF2B5EF4-FFF2-40B4-BE49-F238E27FC236}">
                <a16:creationId xmlns:a16="http://schemas.microsoft.com/office/drawing/2014/main" id="{662E9774-EE3D-E86A-A40C-041D1E23BBB0}"/>
              </a:ext>
            </a:extLst>
          </p:cNvPr>
          <p:cNvSpPr txBox="1">
            <a:spLocks noGrp="1"/>
          </p:cNvSpPr>
          <p:nvPr>
            <p:ph type="body" idx="54" hasCustomPrompt="1"/>
          </p:nvPr>
        </p:nvSpPr>
        <p:spPr>
          <a:xfrm>
            <a:off x="4575282" y="4236031"/>
            <a:ext cx="72135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0" tIns="0" rIns="0" bIns="0" anchor="t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dirty="0"/>
              <a:t>00</a:t>
            </a:r>
            <a:endParaRPr dirty="0"/>
          </a:p>
        </p:txBody>
      </p:sp>
      <p:sp>
        <p:nvSpPr>
          <p:cNvPr id="36" name="Google Shape;217;p14">
            <a:extLst>
              <a:ext uri="{FF2B5EF4-FFF2-40B4-BE49-F238E27FC236}">
                <a16:creationId xmlns:a16="http://schemas.microsoft.com/office/drawing/2014/main" id="{76103C33-6BE8-9834-23C6-1DB8638A0D3A}"/>
              </a:ext>
            </a:extLst>
          </p:cNvPr>
          <p:cNvSpPr txBox="1">
            <a:spLocks noGrp="1"/>
          </p:cNvSpPr>
          <p:nvPr>
            <p:ph type="body" idx="55"/>
          </p:nvPr>
        </p:nvSpPr>
        <p:spPr>
          <a:xfrm>
            <a:off x="5595446" y="4225339"/>
            <a:ext cx="2504029" cy="274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1428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tabLst/>
              <a:defRPr sz="1600" b="0" i="0" u="none" strike="noStrike" cap="none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37" name="Google Shape;218;p14">
            <a:extLst>
              <a:ext uri="{FF2B5EF4-FFF2-40B4-BE49-F238E27FC236}">
                <a16:creationId xmlns:a16="http://schemas.microsoft.com/office/drawing/2014/main" id="{36748CA1-01CE-251B-FFCB-24B7728647C0}"/>
              </a:ext>
            </a:extLst>
          </p:cNvPr>
          <p:cNvSpPr txBox="1">
            <a:spLocks noGrp="1"/>
          </p:cNvSpPr>
          <p:nvPr>
            <p:ph type="body" idx="56"/>
          </p:nvPr>
        </p:nvSpPr>
        <p:spPr>
          <a:xfrm>
            <a:off x="5595446" y="4537136"/>
            <a:ext cx="2504029" cy="23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1428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tabLst/>
              <a:defRPr sz="1100" b="0" i="0" u="none" strike="noStrike" cap="none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38" name="Google Shape;216;p14">
            <a:extLst>
              <a:ext uri="{FF2B5EF4-FFF2-40B4-BE49-F238E27FC236}">
                <a16:creationId xmlns:a16="http://schemas.microsoft.com/office/drawing/2014/main" id="{BDCA9E63-92B5-BFD5-84F4-C1BA3B5476FC}"/>
              </a:ext>
            </a:extLst>
          </p:cNvPr>
          <p:cNvSpPr txBox="1">
            <a:spLocks noGrp="1"/>
          </p:cNvSpPr>
          <p:nvPr>
            <p:ph type="body" idx="57" hasCustomPrompt="1"/>
          </p:nvPr>
        </p:nvSpPr>
        <p:spPr>
          <a:xfrm>
            <a:off x="4575282" y="5027776"/>
            <a:ext cx="72135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0" tIns="0" rIns="0" bIns="0" anchor="t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dirty="0"/>
              <a:t>00</a:t>
            </a:r>
            <a:endParaRPr dirty="0"/>
          </a:p>
        </p:txBody>
      </p:sp>
      <p:sp>
        <p:nvSpPr>
          <p:cNvPr id="39" name="Google Shape;217;p14">
            <a:extLst>
              <a:ext uri="{FF2B5EF4-FFF2-40B4-BE49-F238E27FC236}">
                <a16:creationId xmlns:a16="http://schemas.microsoft.com/office/drawing/2014/main" id="{757958BC-8447-9B9D-FFC4-98A62AF5C1CA}"/>
              </a:ext>
            </a:extLst>
          </p:cNvPr>
          <p:cNvSpPr txBox="1">
            <a:spLocks noGrp="1"/>
          </p:cNvSpPr>
          <p:nvPr>
            <p:ph type="body" idx="58"/>
          </p:nvPr>
        </p:nvSpPr>
        <p:spPr>
          <a:xfrm>
            <a:off x="5595446" y="5017084"/>
            <a:ext cx="2504029" cy="274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1428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tabLst/>
              <a:defRPr sz="1600" b="0" i="0" u="none" strike="noStrike" cap="none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40" name="Google Shape;218;p14">
            <a:extLst>
              <a:ext uri="{FF2B5EF4-FFF2-40B4-BE49-F238E27FC236}">
                <a16:creationId xmlns:a16="http://schemas.microsoft.com/office/drawing/2014/main" id="{FA2B01E7-0F38-6818-BEC1-F43A6B25F83D}"/>
              </a:ext>
            </a:extLst>
          </p:cNvPr>
          <p:cNvSpPr txBox="1">
            <a:spLocks noGrp="1"/>
          </p:cNvSpPr>
          <p:nvPr>
            <p:ph type="body" idx="59"/>
          </p:nvPr>
        </p:nvSpPr>
        <p:spPr>
          <a:xfrm>
            <a:off x="5595446" y="5328881"/>
            <a:ext cx="2504029" cy="23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1428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tabLst/>
              <a:defRPr sz="1100" b="0" i="0" u="none" strike="noStrike" cap="none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42AC5D0-3F3C-FF67-DE9D-40EB6F529DA1}"/>
              </a:ext>
            </a:extLst>
          </p:cNvPr>
          <p:cNvSpPr>
            <a:spLocks noGrp="1"/>
          </p:cNvSpPr>
          <p:nvPr>
            <p:ph type="sldNum" sz="quarter" idx="60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49720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Slide_2_White_Boxes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D7445949-00BB-81B4-2F7F-A31BC62014A8}"/>
              </a:ext>
            </a:extLst>
          </p:cNvPr>
          <p:cNvCxnSpPr/>
          <p:nvPr userDrawn="1"/>
        </p:nvCxnSpPr>
        <p:spPr>
          <a:xfrm flipH="1">
            <a:off x="-807" y="672152"/>
            <a:ext cx="562708" cy="0"/>
          </a:xfrm>
          <a:prstGeom prst="line">
            <a:avLst/>
          </a:prstGeom>
          <a:ln w="1301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8DB969FE-0912-4E39-B355-505ACD4EF9E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0793" y="421142"/>
            <a:ext cx="10711864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2CA42C5-689D-59A2-9C35-B1C67325E061}"/>
              </a:ext>
            </a:extLst>
          </p:cNvPr>
          <p:cNvSpPr/>
          <p:nvPr userDrawn="1"/>
        </p:nvSpPr>
        <p:spPr>
          <a:xfrm>
            <a:off x="957833" y="1961587"/>
            <a:ext cx="5042374" cy="3009353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77800" dist="38100" dir="318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3C92025-C347-F7D4-2885-D7049E1E6C94}"/>
              </a:ext>
            </a:extLst>
          </p:cNvPr>
          <p:cNvSpPr/>
          <p:nvPr/>
        </p:nvSpPr>
        <p:spPr>
          <a:xfrm>
            <a:off x="6213759" y="1961587"/>
            <a:ext cx="5042374" cy="3009353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77800" dist="38100" dir="318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Google Shape;56;p6">
            <a:extLst>
              <a:ext uri="{FF2B5EF4-FFF2-40B4-BE49-F238E27FC236}">
                <a16:creationId xmlns:a16="http://schemas.microsoft.com/office/drawing/2014/main" id="{07B5CC4D-C7B2-8C5C-C19A-7EDE7769D878}"/>
              </a:ext>
            </a:extLst>
          </p:cNvPr>
          <p:cNvSpPr txBox="1"/>
          <p:nvPr userDrawn="1"/>
        </p:nvSpPr>
        <p:spPr>
          <a:xfrm>
            <a:off x="4991701" y="4096294"/>
            <a:ext cx="1144544" cy="734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800" b="0" i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01</a:t>
            </a:r>
            <a:endParaRPr sz="1000" b="0" i="0" dirty="0">
              <a:solidFill>
                <a:schemeClr val="accent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1" name="Google Shape;60;p6">
            <a:extLst>
              <a:ext uri="{FF2B5EF4-FFF2-40B4-BE49-F238E27FC236}">
                <a16:creationId xmlns:a16="http://schemas.microsoft.com/office/drawing/2014/main" id="{F58F823D-B1D5-38F5-0C11-F7CAE492BF3C}"/>
              </a:ext>
            </a:extLst>
          </p:cNvPr>
          <p:cNvSpPr txBox="1"/>
          <p:nvPr userDrawn="1"/>
        </p:nvSpPr>
        <p:spPr>
          <a:xfrm>
            <a:off x="10246726" y="4096294"/>
            <a:ext cx="1144544" cy="734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800" b="0" i="0" dirty="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02</a:t>
            </a:r>
            <a:endParaRPr sz="1000" b="0" i="0" dirty="0">
              <a:solidFill>
                <a:schemeClr val="accent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6FF2A64-ED76-070C-8018-C96932A050AD}"/>
              </a:ext>
            </a:extLst>
          </p:cNvPr>
          <p:cNvSpPr/>
          <p:nvPr userDrawn="1"/>
        </p:nvSpPr>
        <p:spPr>
          <a:xfrm>
            <a:off x="957833" y="4973054"/>
            <a:ext cx="5042374" cy="128507"/>
          </a:xfrm>
          <a:prstGeom prst="rect">
            <a:avLst/>
          </a:prstGeom>
          <a:solidFill>
            <a:schemeClr val="accent2"/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72F4317-D130-7715-EF08-16CB1E82D168}"/>
              </a:ext>
            </a:extLst>
          </p:cNvPr>
          <p:cNvSpPr/>
          <p:nvPr userDrawn="1"/>
        </p:nvSpPr>
        <p:spPr>
          <a:xfrm>
            <a:off x="6213759" y="4973054"/>
            <a:ext cx="5042374" cy="128507"/>
          </a:xfrm>
          <a:prstGeom prst="rect">
            <a:avLst/>
          </a:prstGeom>
          <a:solidFill>
            <a:schemeClr val="accent4"/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Picture 1" descr="A black and white logo&#10;&#10;AI-generated content may be incorrect.">
            <a:extLst>
              <a:ext uri="{FF2B5EF4-FFF2-40B4-BE49-F238E27FC236}">
                <a16:creationId xmlns:a16="http://schemas.microsoft.com/office/drawing/2014/main" id="{8B6E4EEE-BD80-B728-F1C9-85B534D1A0B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0909" y="6234999"/>
            <a:ext cx="1600306" cy="502128"/>
          </a:xfrm>
          <a:prstGeom prst="rect">
            <a:avLst/>
          </a:prstGeom>
        </p:spPr>
      </p:pic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5FFC1E8A-7ECA-9192-4419-CDE3F2262E7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60004" y="2286406"/>
            <a:ext cx="4386416" cy="16912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2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6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743200" indent="0">
              <a:buNone/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text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16F17A50-6B27-E53C-7706-FBB41F0DFC4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563524" y="2286406"/>
            <a:ext cx="4386416" cy="16912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2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6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743200" indent="0">
              <a:buNone/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931C47-EDA7-ADCB-D2CE-60BE3E45EFAD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6814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Slide_3_White_Boxes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D7445949-00BB-81B4-2F7F-A31BC62014A8}"/>
              </a:ext>
            </a:extLst>
          </p:cNvPr>
          <p:cNvCxnSpPr/>
          <p:nvPr userDrawn="1"/>
        </p:nvCxnSpPr>
        <p:spPr>
          <a:xfrm flipH="1">
            <a:off x="-807" y="672152"/>
            <a:ext cx="562708" cy="0"/>
          </a:xfrm>
          <a:prstGeom prst="line">
            <a:avLst/>
          </a:prstGeom>
          <a:ln w="1301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8DB969FE-0912-4E39-B355-505ACD4EF9E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0793" y="421142"/>
            <a:ext cx="10711864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8BD3EAA-F8E5-C287-15A1-7E5652DB7919}"/>
              </a:ext>
            </a:extLst>
          </p:cNvPr>
          <p:cNvSpPr/>
          <p:nvPr userDrawn="1"/>
        </p:nvSpPr>
        <p:spPr>
          <a:xfrm>
            <a:off x="1118253" y="2186175"/>
            <a:ext cx="3154324" cy="3009353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77800" dist="38100" dir="318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5F99CCA-4859-7AC6-8CF7-289F6F017A28}"/>
              </a:ext>
            </a:extLst>
          </p:cNvPr>
          <p:cNvSpPr/>
          <p:nvPr userDrawn="1"/>
        </p:nvSpPr>
        <p:spPr>
          <a:xfrm>
            <a:off x="4531639" y="2186175"/>
            <a:ext cx="3154324" cy="3009353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77800" dist="38100" dir="318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63F0690-7DC5-EC1B-0957-722C2063C07E}"/>
              </a:ext>
            </a:extLst>
          </p:cNvPr>
          <p:cNvSpPr/>
          <p:nvPr userDrawn="1"/>
        </p:nvSpPr>
        <p:spPr>
          <a:xfrm>
            <a:off x="7919423" y="2186175"/>
            <a:ext cx="3154324" cy="3009353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77800" dist="38100" dir="318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Google Shape;56;p6">
            <a:extLst>
              <a:ext uri="{FF2B5EF4-FFF2-40B4-BE49-F238E27FC236}">
                <a16:creationId xmlns:a16="http://schemas.microsoft.com/office/drawing/2014/main" id="{C856B168-308B-3791-80CD-E0FF3E90DC89}"/>
              </a:ext>
            </a:extLst>
          </p:cNvPr>
          <p:cNvSpPr txBox="1"/>
          <p:nvPr userDrawn="1"/>
        </p:nvSpPr>
        <p:spPr>
          <a:xfrm>
            <a:off x="1439304" y="2389712"/>
            <a:ext cx="1144544" cy="734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400" b="0" i="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01</a:t>
            </a:r>
            <a:endParaRPr sz="900" b="0" i="0" dirty="0">
              <a:solidFill>
                <a:schemeClr val="accent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Google Shape;60;p6">
            <a:extLst>
              <a:ext uri="{FF2B5EF4-FFF2-40B4-BE49-F238E27FC236}">
                <a16:creationId xmlns:a16="http://schemas.microsoft.com/office/drawing/2014/main" id="{CFF0B4AE-1C8D-119F-5B84-155402098060}"/>
              </a:ext>
            </a:extLst>
          </p:cNvPr>
          <p:cNvSpPr txBox="1"/>
          <p:nvPr userDrawn="1"/>
        </p:nvSpPr>
        <p:spPr>
          <a:xfrm>
            <a:off x="4822973" y="2389712"/>
            <a:ext cx="1144544" cy="734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400" b="0" i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02</a:t>
            </a:r>
            <a:endParaRPr sz="900" b="0" i="0" dirty="0">
              <a:solidFill>
                <a:schemeClr val="accent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Google Shape;61;p6">
            <a:extLst>
              <a:ext uri="{FF2B5EF4-FFF2-40B4-BE49-F238E27FC236}">
                <a16:creationId xmlns:a16="http://schemas.microsoft.com/office/drawing/2014/main" id="{37CDFC9C-F3E0-FB81-41D7-5D222875B013}"/>
              </a:ext>
            </a:extLst>
          </p:cNvPr>
          <p:cNvSpPr txBox="1"/>
          <p:nvPr userDrawn="1"/>
        </p:nvSpPr>
        <p:spPr>
          <a:xfrm>
            <a:off x="8206642" y="2389712"/>
            <a:ext cx="1144544" cy="734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400" b="0" i="0" dirty="0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03</a:t>
            </a:r>
            <a:endParaRPr sz="900" b="0" i="0" dirty="0">
              <a:solidFill>
                <a:schemeClr val="accent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FAF6C1C-217C-7F07-0E0B-2BE5889DC0EF}"/>
              </a:ext>
            </a:extLst>
          </p:cNvPr>
          <p:cNvSpPr/>
          <p:nvPr userDrawn="1"/>
        </p:nvSpPr>
        <p:spPr>
          <a:xfrm>
            <a:off x="1118253" y="2124349"/>
            <a:ext cx="3154324" cy="98152"/>
          </a:xfrm>
          <a:prstGeom prst="rect">
            <a:avLst/>
          </a:prstGeom>
          <a:solidFill>
            <a:schemeClr val="accent1"/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38E41E7-C1E5-BFD4-71D2-EE27C78FF59C}"/>
              </a:ext>
            </a:extLst>
          </p:cNvPr>
          <p:cNvSpPr/>
          <p:nvPr userDrawn="1"/>
        </p:nvSpPr>
        <p:spPr>
          <a:xfrm>
            <a:off x="4531639" y="2124349"/>
            <a:ext cx="3154324" cy="98152"/>
          </a:xfrm>
          <a:prstGeom prst="rect">
            <a:avLst/>
          </a:prstGeom>
          <a:solidFill>
            <a:schemeClr val="accent2"/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6822E3E-446A-88EF-0287-9B40F0287E74}"/>
              </a:ext>
            </a:extLst>
          </p:cNvPr>
          <p:cNvSpPr/>
          <p:nvPr userDrawn="1"/>
        </p:nvSpPr>
        <p:spPr>
          <a:xfrm>
            <a:off x="7919423" y="2124349"/>
            <a:ext cx="3154324" cy="98152"/>
          </a:xfrm>
          <a:prstGeom prst="rect">
            <a:avLst/>
          </a:prstGeom>
          <a:solidFill>
            <a:schemeClr val="accent3"/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 descr="A black and white logo&#10;&#10;AI-generated content may be incorrect.">
            <a:extLst>
              <a:ext uri="{FF2B5EF4-FFF2-40B4-BE49-F238E27FC236}">
                <a16:creationId xmlns:a16="http://schemas.microsoft.com/office/drawing/2014/main" id="{9C3A32AA-C8C2-8FA2-EE41-E8EDF22507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0909" y="6234999"/>
            <a:ext cx="1600306" cy="502128"/>
          </a:xfrm>
          <a:prstGeom prst="rect">
            <a:avLst/>
          </a:prstGeom>
        </p:spPr>
      </p:pic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2546917B-1111-F0AA-04E2-3A5626A1D5C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418367" y="3303290"/>
            <a:ext cx="2570703" cy="156589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text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4267036D-0642-CB41-EEA8-C0126CB57B4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799856" y="3303290"/>
            <a:ext cx="2570703" cy="156589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text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AB86FFD8-6704-2A4D-7FC3-9C5D767B9B9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184232" y="3303290"/>
            <a:ext cx="2570703" cy="156589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154FE4-AD4F-5223-6EEB-F1267174BCAD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0380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Slide_4_White_Boxes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D7445949-00BB-81B4-2F7F-A31BC62014A8}"/>
              </a:ext>
            </a:extLst>
          </p:cNvPr>
          <p:cNvCxnSpPr/>
          <p:nvPr userDrawn="1"/>
        </p:nvCxnSpPr>
        <p:spPr>
          <a:xfrm flipH="1">
            <a:off x="-807" y="672152"/>
            <a:ext cx="562708" cy="0"/>
          </a:xfrm>
          <a:prstGeom prst="line">
            <a:avLst/>
          </a:prstGeom>
          <a:ln w="1301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8DB969FE-0912-4E39-B355-505ACD4EF9E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0793" y="421142"/>
            <a:ext cx="10711864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</a:t>
            </a: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ED374B7-321B-7559-C7AB-8BB28B78EB6F}"/>
              </a:ext>
            </a:extLst>
          </p:cNvPr>
          <p:cNvSpPr/>
          <p:nvPr userDrawn="1"/>
        </p:nvSpPr>
        <p:spPr>
          <a:xfrm>
            <a:off x="8902569" y="2405217"/>
            <a:ext cx="2514731" cy="2399155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77800" dist="38100" dir="318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56F5955-E88D-8A5D-F446-B611418D142A}"/>
              </a:ext>
            </a:extLst>
          </p:cNvPr>
          <p:cNvSpPr/>
          <p:nvPr userDrawn="1"/>
        </p:nvSpPr>
        <p:spPr>
          <a:xfrm>
            <a:off x="762653" y="2405217"/>
            <a:ext cx="2514731" cy="2399155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77800" dist="38100" dir="318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7D17BC6-3F23-2CEA-AE71-D50ECC1A8999}"/>
              </a:ext>
            </a:extLst>
          </p:cNvPr>
          <p:cNvSpPr/>
          <p:nvPr userDrawn="1"/>
        </p:nvSpPr>
        <p:spPr>
          <a:xfrm>
            <a:off x="3483917" y="2405217"/>
            <a:ext cx="2514731" cy="2399155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77800" dist="38100" dir="318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25CCC7F-C4F1-D2E1-17DF-A31F70D525BD}"/>
              </a:ext>
            </a:extLst>
          </p:cNvPr>
          <p:cNvSpPr/>
          <p:nvPr userDrawn="1"/>
        </p:nvSpPr>
        <p:spPr>
          <a:xfrm>
            <a:off x="6184769" y="2405217"/>
            <a:ext cx="2514731" cy="2399155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77800" dist="38100" dir="318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Google Shape;56;p6">
            <a:extLst>
              <a:ext uri="{FF2B5EF4-FFF2-40B4-BE49-F238E27FC236}">
                <a16:creationId xmlns:a16="http://schemas.microsoft.com/office/drawing/2014/main" id="{0731D5E3-9F1B-8B3D-066A-293A31CCA080}"/>
              </a:ext>
            </a:extLst>
          </p:cNvPr>
          <p:cNvSpPr txBox="1"/>
          <p:nvPr userDrawn="1"/>
        </p:nvSpPr>
        <p:spPr>
          <a:xfrm>
            <a:off x="999895" y="2546612"/>
            <a:ext cx="912468" cy="585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b="0" i="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01</a:t>
            </a:r>
            <a:endParaRPr sz="700" b="0" i="0" dirty="0">
              <a:solidFill>
                <a:schemeClr val="accent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Google Shape;60;p6">
            <a:extLst>
              <a:ext uri="{FF2B5EF4-FFF2-40B4-BE49-F238E27FC236}">
                <a16:creationId xmlns:a16="http://schemas.microsoft.com/office/drawing/2014/main" id="{C44A530D-F0B0-238F-E02C-9FB3A5AB85C8}"/>
              </a:ext>
            </a:extLst>
          </p:cNvPr>
          <p:cNvSpPr txBox="1"/>
          <p:nvPr userDrawn="1"/>
        </p:nvSpPr>
        <p:spPr>
          <a:xfrm>
            <a:off x="3701145" y="2546612"/>
            <a:ext cx="912468" cy="585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b="0" i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02</a:t>
            </a:r>
            <a:endParaRPr sz="700" b="0" i="0" dirty="0">
              <a:solidFill>
                <a:schemeClr val="accent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1" name="Google Shape;61;p6">
            <a:extLst>
              <a:ext uri="{FF2B5EF4-FFF2-40B4-BE49-F238E27FC236}">
                <a16:creationId xmlns:a16="http://schemas.microsoft.com/office/drawing/2014/main" id="{55DC33A0-6476-42F1-2EEA-334000807FD8}"/>
              </a:ext>
            </a:extLst>
          </p:cNvPr>
          <p:cNvSpPr txBox="1"/>
          <p:nvPr userDrawn="1"/>
        </p:nvSpPr>
        <p:spPr>
          <a:xfrm>
            <a:off x="6421033" y="2546612"/>
            <a:ext cx="912468" cy="585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b="0" i="0" dirty="0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03</a:t>
            </a:r>
            <a:endParaRPr sz="700" b="0" i="0" dirty="0">
              <a:solidFill>
                <a:schemeClr val="accent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2" name="Google Shape;61;p6">
            <a:extLst>
              <a:ext uri="{FF2B5EF4-FFF2-40B4-BE49-F238E27FC236}">
                <a16:creationId xmlns:a16="http://schemas.microsoft.com/office/drawing/2014/main" id="{4419227F-EBB9-FD26-E85A-6DD023779DCC}"/>
              </a:ext>
            </a:extLst>
          </p:cNvPr>
          <p:cNvSpPr txBox="1"/>
          <p:nvPr userDrawn="1"/>
        </p:nvSpPr>
        <p:spPr>
          <a:xfrm>
            <a:off x="9126133" y="2546612"/>
            <a:ext cx="912468" cy="585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b="0" i="0" dirty="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04</a:t>
            </a:r>
            <a:endParaRPr sz="700" b="0" i="0" dirty="0">
              <a:solidFill>
                <a:schemeClr val="accent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DCA5F1D-8705-E0B7-DF97-D6B7C728032A}"/>
              </a:ext>
            </a:extLst>
          </p:cNvPr>
          <p:cNvSpPr/>
          <p:nvPr userDrawn="1"/>
        </p:nvSpPr>
        <p:spPr>
          <a:xfrm>
            <a:off x="8902569" y="2310063"/>
            <a:ext cx="2514731" cy="128337"/>
          </a:xfrm>
          <a:prstGeom prst="rect">
            <a:avLst/>
          </a:prstGeom>
          <a:solidFill>
            <a:schemeClr val="accent4"/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1E8006D-2E25-3550-0461-9578B6046968}"/>
              </a:ext>
            </a:extLst>
          </p:cNvPr>
          <p:cNvSpPr/>
          <p:nvPr userDrawn="1"/>
        </p:nvSpPr>
        <p:spPr>
          <a:xfrm>
            <a:off x="762653" y="2310063"/>
            <a:ext cx="2514731" cy="128337"/>
          </a:xfrm>
          <a:prstGeom prst="rect">
            <a:avLst/>
          </a:prstGeom>
          <a:solidFill>
            <a:schemeClr val="accent1"/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541575C-6907-618E-AC28-4E619665B5BB}"/>
              </a:ext>
            </a:extLst>
          </p:cNvPr>
          <p:cNvSpPr/>
          <p:nvPr userDrawn="1"/>
        </p:nvSpPr>
        <p:spPr>
          <a:xfrm>
            <a:off x="3483917" y="2310063"/>
            <a:ext cx="2514731" cy="128337"/>
          </a:xfrm>
          <a:prstGeom prst="rect">
            <a:avLst/>
          </a:prstGeom>
          <a:solidFill>
            <a:schemeClr val="accent2"/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DBB6BF8-C8EF-79CF-C0A0-F822B553F517}"/>
              </a:ext>
            </a:extLst>
          </p:cNvPr>
          <p:cNvSpPr/>
          <p:nvPr userDrawn="1"/>
        </p:nvSpPr>
        <p:spPr>
          <a:xfrm>
            <a:off x="6184769" y="2310063"/>
            <a:ext cx="2514731" cy="128337"/>
          </a:xfrm>
          <a:prstGeom prst="rect">
            <a:avLst/>
          </a:prstGeom>
          <a:solidFill>
            <a:schemeClr val="accent3"/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6" descr="A black and white logo&#10;&#10;AI-generated content may be incorrect.">
            <a:extLst>
              <a:ext uri="{FF2B5EF4-FFF2-40B4-BE49-F238E27FC236}">
                <a16:creationId xmlns:a16="http://schemas.microsoft.com/office/drawing/2014/main" id="{077CE46F-DB05-6A59-B341-E4A4982BAC7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0909" y="6234999"/>
            <a:ext cx="1600306" cy="502128"/>
          </a:xfrm>
          <a:prstGeom prst="rect">
            <a:avLst/>
          </a:prstGeom>
        </p:spPr>
      </p:pic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9C59B190-9741-288B-135E-DB81C1650F5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84027" y="3269000"/>
            <a:ext cx="2113503" cy="133729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text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5B267A1E-EAEC-D3F8-2861-77FE73A1DF3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682018" y="3269000"/>
            <a:ext cx="2113503" cy="133729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text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5CFEC983-66B6-E9CD-EC19-470E3531BA9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06892" y="3269000"/>
            <a:ext cx="2113503" cy="133729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text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21DD6A88-1D8E-30AC-88B4-062ED9D9169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108906" y="3269000"/>
            <a:ext cx="2113503" cy="133729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text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AABAAA1-358E-1276-EFA4-300843EA8FC4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6016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Slide_5_White_Boxes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8DB969FE-0912-4E39-B355-505ACD4EF9E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0793" y="421142"/>
            <a:ext cx="10711864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</a:t>
            </a: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ED374B7-321B-7559-C7AB-8BB28B78EB6F}"/>
              </a:ext>
            </a:extLst>
          </p:cNvPr>
          <p:cNvSpPr/>
          <p:nvPr userDrawn="1"/>
        </p:nvSpPr>
        <p:spPr>
          <a:xfrm>
            <a:off x="3485015" y="4041512"/>
            <a:ext cx="2514731" cy="2399155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77800" dist="38100" dir="318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56F5955-E88D-8A5D-F446-B611418D142A}"/>
              </a:ext>
            </a:extLst>
          </p:cNvPr>
          <p:cNvSpPr/>
          <p:nvPr userDrawn="1"/>
        </p:nvSpPr>
        <p:spPr>
          <a:xfrm>
            <a:off x="2130910" y="1362481"/>
            <a:ext cx="2514731" cy="2399155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77800" dist="38100" dir="318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7D17BC6-3F23-2CEA-AE71-D50ECC1A8999}"/>
              </a:ext>
            </a:extLst>
          </p:cNvPr>
          <p:cNvSpPr/>
          <p:nvPr userDrawn="1"/>
        </p:nvSpPr>
        <p:spPr>
          <a:xfrm>
            <a:off x="4852174" y="1362481"/>
            <a:ext cx="2514731" cy="2399155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77800" dist="38100" dir="318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25CCC7F-C4F1-D2E1-17DF-A31F70D525BD}"/>
              </a:ext>
            </a:extLst>
          </p:cNvPr>
          <p:cNvSpPr/>
          <p:nvPr userDrawn="1"/>
        </p:nvSpPr>
        <p:spPr>
          <a:xfrm>
            <a:off x="7553026" y="1362481"/>
            <a:ext cx="2514731" cy="2399155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77800" dist="38100" dir="318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Google Shape;56;p6">
            <a:extLst>
              <a:ext uri="{FF2B5EF4-FFF2-40B4-BE49-F238E27FC236}">
                <a16:creationId xmlns:a16="http://schemas.microsoft.com/office/drawing/2014/main" id="{0731D5E3-9F1B-8B3D-066A-293A31CCA080}"/>
              </a:ext>
            </a:extLst>
          </p:cNvPr>
          <p:cNvSpPr txBox="1"/>
          <p:nvPr userDrawn="1"/>
        </p:nvSpPr>
        <p:spPr>
          <a:xfrm>
            <a:off x="2368152" y="1503876"/>
            <a:ext cx="912468" cy="585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b="0" i="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01</a:t>
            </a:r>
            <a:endParaRPr sz="700" b="0" i="0" dirty="0">
              <a:solidFill>
                <a:schemeClr val="accent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Google Shape;60;p6">
            <a:extLst>
              <a:ext uri="{FF2B5EF4-FFF2-40B4-BE49-F238E27FC236}">
                <a16:creationId xmlns:a16="http://schemas.microsoft.com/office/drawing/2014/main" id="{C44A530D-F0B0-238F-E02C-9FB3A5AB85C8}"/>
              </a:ext>
            </a:extLst>
          </p:cNvPr>
          <p:cNvSpPr txBox="1"/>
          <p:nvPr userDrawn="1"/>
        </p:nvSpPr>
        <p:spPr>
          <a:xfrm>
            <a:off x="5069402" y="1503876"/>
            <a:ext cx="912468" cy="585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b="0" i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02</a:t>
            </a:r>
            <a:endParaRPr sz="700" b="0" i="0" dirty="0">
              <a:solidFill>
                <a:schemeClr val="accent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1" name="Google Shape;61;p6">
            <a:extLst>
              <a:ext uri="{FF2B5EF4-FFF2-40B4-BE49-F238E27FC236}">
                <a16:creationId xmlns:a16="http://schemas.microsoft.com/office/drawing/2014/main" id="{55DC33A0-6476-42F1-2EEA-334000807FD8}"/>
              </a:ext>
            </a:extLst>
          </p:cNvPr>
          <p:cNvSpPr txBox="1"/>
          <p:nvPr userDrawn="1"/>
        </p:nvSpPr>
        <p:spPr>
          <a:xfrm>
            <a:off x="7789290" y="1503876"/>
            <a:ext cx="912468" cy="585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b="0" i="0" dirty="0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03</a:t>
            </a:r>
            <a:endParaRPr sz="700" b="0" i="0" dirty="0">
              <a:solidFill>
                <a:schemeClr val="accent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2" name="Google Shape;61;p6">
            <a:extLst>
              <a:ext uri="{FF2B5EF4-FFF2-40B4-BE49-F238E27FC236}">
                <a16:creationId xmlns:a16="http://schemas.microsoft.com/office/drawing/2014/main" id="{4419227F-EBB9-FD26-E85A-6DD023779DCC}"/>
              </a:ext>
            </a:extLst>
          </p:cNvPr>
          <p:cNvSpPr txBox="1"/>
          <p:nvPr userDrawn="1"/>
        </p:nvSpPr>
        <p:spPr>
          <a:xfrm>
            <a:off x="3708579" y="4182907"/>
            <a:ext cx="912468" cy="585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b="0" i="0" dirty="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04</a:t>
            </a:r>
            <a:endParaRPr sz="700" b="0" i="0" dirty="0">
              <a:solidFill>
                <a:schemeClr val="accent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DCA5F1D-8705-E0B7-DF97-D6B7C728032A}"/>
              </a:ext>
            </a:extLst>
          </p:cNvPr>
          <p:cNvSpPr/>
          <p:nvPr userDrawn="1"/>
        </p:nvSpPr>
        <p:spPr>
          <a:xfrm>
            <a:off x="3485015" y="3946358"/>
            <a:ext cx="2514731" cy="128337"/>
          </a:xfrm>
          <a:prstGeom prst="rect">
            <a:avLst/>
          </a:prstGeom>
          <a:solidFill>
            <a:schemeClr val="accent4"/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1E8006D-2E25-3550-0461-9578B6046968}"/>
              </a:ext>
            </a:extLst>
          </p:cNvPr>
          <p:cNvSpPr/>
          <p:nvPr userDrawn="1"/>
        </p:nvSpPr>
        <p:spPr>
          <a:xfrm>
            <a:off x="2130910" y="1267327"/>
            <a:ext cx="2514731" cy="128337"/>
          </a:xfrm>
          <a:prstGeom prst="rect">
            <a:avLst/>
          </a:prstGeom>
          <a:solidFill>
            <a:schemeClr val="accent1"/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541575C-6907-618E-AC28-4E619665B5BB}"/>
              </a:ext>
            </a:extLst>
          </p:cNvPr>
          <p:cNvSpPr/>
          <p:nvPr userDrawn="1"/>
        </p:nvSpPr>
        <p:spPr>
          <a:xfrm>
            <a:off x="4852174" y="1267327"/>
            <a:ext cx="2514731" cy="128337"/>
          </a:xfrm>
          <a:prstGeom prst="rect">
            <a:avLst/>
          </a:prstGeom>
          <a:solidFill>
            <a:schemeClr val="accent2"/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DBB6BF8-C8EF-79CF-C0A0-F822B553F517}"/>
              </a:ext>
            </a:extLst>
          </p:cNvPr>
          <p:cNvSpPr/>
          <p:nvPr userDrawn="1"/>
        </p:nvSpPr>
        <p:spPr>
          <a:xfrm>
            <a:off x="7553026" y="1267327"/>
            <a:ext cx="2514731" cy="128337"/>
          </a:xfrm>
          <a:prstGeom prst="rect">
            <a:avLst/>
          </a:prstGeom>
          <a:solidFill>
            <a:schemeClr val="accent3"/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3139477-63C2-0ADA-A10E-204F1C447D8E}"/>
              </a:ext>
            </a:extLst>
          </p:cNvPr>
          <p:cNvSpPr/>
          <p:nvPr userDrawn="1"/>
        </p:nvSpPr>
        <p:spPr>
          <a:xfrm>
            <a:off x="6209383" y="4041512"/>
            <a:ext cx="2514731" cy="2399155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77800" dist="38100" dir="318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Google Shape;61;p6">
            <a:extLst>
              <a:ext uri="{FF2B5EF4-FFF2-40B4-BE49-F238E27FC236}">
                <a16:creationId xmlns:a16="http://schemas.microsoft.com/office/drawing/2014/main" id="{404CAFE2-DE55-B1C7-BA4F-04B88E16FE04}"/>
              </a:ext>
            </a:extLst>
          </p:cNvPr>
          <p:cNvSpPr txBox="1"/>
          <p:nvPr userDrawn="1"/>
        </p:nvSpPr>
        <p:spPr>
          <a:xfrm>
            <a:off x="6432947" y="4182907"/>
            <a:ext cx="912468" cy="585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b="0" i="0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05</a:t>
            </a:r>
            <a:endParaRPr sz="700" b="0" i="0" dirty="0">
              <a:solidFill>
                <a:schemeClr val="accent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7C38CA9-6649-55AE-E725-0008BACDF294}"/>
              </a:ext>
            </a:extLst>
          </p:cNvPr>
          <p:cNvSpPr/>
          <p:nvPr userDrawn="1"/>
        </p:nvSpPr>
        <p:spPr>
          <a:xfrm>
            <a:off x="6209383" y="3946358"/>
            <a:ext cx="2514731" cy="128337"/>
          </a:xfrm>
          <a:prstGeom prst="rect">
            <a:avLst/>
          </a:prstGeom>
          <a:solidFill>
            <a:schemeClr val="accent5"/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5"/>
              </a:solidFill>
            </a:endParaRPr>
          </a:p>
        </p:txBody>
      </p:sp>
      <p:pic>
        <p:nvPicPr>
          <p:cNvPr id="11" name="Picture 10" descr="A black and white logo&#10;&#10;AI-generated content may be incorrect.">
            <a:extLst>
              <a:ext uri="{FF2B5EF4-FFF2-40B4-BE49-F238E27FC236}">
                <a16:creationId xmlns:a16="http://schemas.microsoft.com/office/drawing/2014/main" id="{B83A0D11-80BF-D540-5C19-1836470B13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0909" y="6234999"/>
            <a:ext cx="1600306" cy="502128"/>
          </a:xfrm>
          <a:prstGeom prst="rect">
            <a:avLst/>
          </a:prstGeom>
        </p:spPr>
      </p:pic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0C771F51-C8A7-F01C-5CAC-12DC1BF735C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355627" y="2228870"/>
            <a:ext cx="2113503" cy="133729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text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4FADE8C2-5062-A0F1-E4BD-F5110E16F38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053618" y="2228870"/>
            <a:ext cx="2113503" cy="133729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text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CA23DB2A-D65C-045D-95BC-438171EC86E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778492" y="2228870"/>
            <a:ext cx="2113503" cy="133729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text</a:t>
            </a:r>
          </a:p>
        </p:txBody>
      </p:sp>
      <p:sp>
        <p:nvSpPr>
          <p:cNvPr id="34" name="Text Placeholder 7">
            <a:extLst>
              <a:ext uri="{FF2B5EF4-FFF2-40B4-BE49-F238E27FC236}">
                <a16:creationId xmlns:a16="http://schemas.microsoft.com/office/drawing/2014/main" id="{B617D682-28EF-E530-B410-6C856B88824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692937" y="4903450"/>
            <a:ext cx="2113503" cy="133729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text</a:t>
            </a:r>
          </a:p>
        </p:txBody>
      </p:sp>
      <p:sp>
        <p:nvSpPr>
          <p:cNvPr id="35" name="Text Placeholder 7">
            <a:extLst>
              <a:ext uri="{FF2B5EF4-FFF2-40B4-BE49-F238E27FC236}">
                <a16:creationId xmlns:a16="http://schemas.microsoft.com/office/drawing/2014/main" id="{E7C7DDEA-8ED0-6E63-7468-364CC76336B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390928" y="4903450"/>
            <a:ext cx="2113503" cy="133729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4AFA1AA-B4C6-DF25-8E03-7CC7EB21410D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5843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Slide_6_White_Boxes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D7445949-00BB-81B4-2F7F-A31BC62014A8}"/>
              </a:ext>
            </a:extLst>
          </p:cNvPr>
          <p:cNvCxnSpPr/>
          <p:nvPr userDrawn="1"/>
        </p:nvCxnSpPr>
        <p:spPr>
          <a:xfrm flipH="1">
            <a:off x="-807" y="672152"/>
            <a:ext cx="562708" cy="0"/>
          </a:xfrm>
          <a:prstGeom prst="line">
            <a:avLst/>
          </a:prstGeom>
          <a:ln w="1301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8DB969FE-0912-4E39-B355-505ACD4EF9E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0793" y="421142"/>
            <a:ext cx="10711864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</a:t>
            </a: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ED374B7-321B-7559-C7AB-8BB28B78EB6F}"/>
              </a:ext>
            </a:extLst>
          </p:cNvPr>
          <p:cNvSpPr/>
          <p:nvPr userDrawn="1"/>
        </p:nvSpPr>
        <p:spPr>
          <a:xfrm>
            <a:off x="2121436" y="4041512"/>
            <a:ext cx="2514731" cy="2399155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77800" dist="38100" dir="318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56F5955-E88D-8A5D-F446-B611418D142A}"/>
              </a:ext>
            </a:extLst>
          </p:cNvPr>
          <p:cNvSpPr/>
          <p:nvPr userDrawn="1"/>
        </p:nvSpPr>
        <p:spPr>
          <a:xfrm>
            <a:off x="2130910" y="1362481"/>
            <a:ext cx="2514731" cy="2399155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77800" dist="38100" dir="318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7D17BC6-3F23-2CEA-AE71-D50ECC1A8999}"/>
              </a:ext>
            </a:extLst>
          </p:cNvPr>
          <p:cNvSpPr/>
          <p:nvPr userDrawn="1"/>
        </p:nvSpPr>
        <p:spPr>
          <a:xfrm>
            <a:off x="4852174" y="1362481"/>
            <a:ext cx="2514731" cy="2399155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77800" dist="38100" dir="318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25CCC7F-C4F1-D2E1-17DF-A31F70D525BD}"/>
              </a:ext>
            </a:extLst>
          </p:cNvPr>
          <p:cNvSpPr/>
          <p:nvPr userDrawn="1"/>
        </p:nvSpPr>
        <p:spPr>
          <a:xfrm>
            <a:off x="7553026" y="1362481"/>
            <a:ext cx="2514731" cy="2399155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77800" dist="38100" dir="318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Google Shape;56;p6">
            <a:extLst>
              <a:ext uri="{FF2B5EF4-FFF2-40B4-BE49-F238E27FC236}">
                <a16:creationId xmlns:a16="http://schemas.microsoft.com/office/drawing/2014/main" id="{0731D5E3-9F1B-8B3D-066A-293A31CCA080}"/>
              </a:ext>
            </a:extLst>
          </p:cNvPr>
          <p:cNvSpPr txBox="1"/>
          <p:nvPr userDrawn="1"/>
        </p:nvSpPr>
        <p:spPr>
          <a:xfrm>
            <a:off x="2368152" y="1503876"/>
            <a:ext cx="912468" cy="585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b="0" i="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01</a:t>
            </a:r>
            <a:endParaRPr sz="700" b="0" i="0" dirty="0">
              <a:solidFill>
                <a:schemeClr val="accent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Google Shape;60;p6">
            <a:extLst>
              <a:ext uri="{FF2B5EF4-FFF2-40B4-BE49-F238E27FC236}">
                <a16:creationId xmlns:a16="http://schemas.microsoft.com/office/drawing/2014/main" id="{C44A530D-F0B0-238F-E02C-9FB3A5AB85C8}"/>
              </a:ext>
            </a:extLst>
          </p:cNvPr>
          <p:cNvSpPr txBox="1"/>
          <p:nvPr userDrawn="1"/>
        </p:nvSpPr>
        <p:spPr>
          <a:xfrm>
            <a:off x="5069402" y="1503876"/>
            <a:ext cx="912468" cy="585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b="0" i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02</a:t>
            </a:r>
            <a:endParaRPr sz="700" b="0" i="0" dirty="0">
              <a:solidFill>
                <a:schemeClr val="accent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1" name="Google Shape;61;p6">
            <a:extLst>
              <a:ext uri="{FF2B5EF4-FFF2-40B4-BE49-F238E27FC236}">
                <a16:creationId xmlns:a16="http://schemas.microsoft.com/office/drawing/2014/main" id="{55DC33A0-6476-42F1-2EEA-334000807FD8}"/>
              </a:ext>
            </a:extLst>
          </p:cNvPr>
          <p:cNvSpPr txBox="1"/>
          <p:nvPr userDrawn="1"/>
        </p:nvSpPr>
        <p:spPr>
          <a:xfrm>
            <a:off x="7789290" y="1503876"/>
            <a:ext cx="912468" cy="585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b="0" i="0" dirty="0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03</a:t>
            </a:r>
            <a:endParaRPr sz="700" b="0" i="0" dirty="0">
              <a:solidFill>
                <a:schemeClr val="accent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2" name="Google Shape;61;p6">
            <a:extLst>
              <a:ext uri="{FF2B5EF4-FFF2-40B4-BE49-F238E27FC236}">
                <a16:creationId xmlns:a16="http://schemas.microsoft.com/office/drawing/2014/main" id="{4419227F-EBB9-FD26-E85A-6DD023779DCC}"/>
              </a:ext>
            </a:extLst>
          </p:cNvPr>
          <p:cNvSpPr txBox="1"/>
          <p:nvPr userDrawn="1"/>
        </p:nvSpPr>
        <p:spPr>
          <a:xfrm>
            <a:off x="2345000" y="4182907"/>
            <a:ext cx="912468" cy="585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b="0" i="0" dirty="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04</a:t>
            </a:r>
            <a:endParaRPr sz="700" b="0" i="0" dirty="0">
              <a:solidFill>
                <a:schemeClr val="accent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DCA5F1D-8705-E0B7-DF97-D6B7C728032A}"/>
              </a:ext>
            </a:extLst>
          </p:cNvPr>
          <p:cNvSpPr/>
          <p:nvPr userDrawn="1"/>
        </p:nvSpPr>
        <p:spPr>
          <a:xfrm>
            <a:off x="2121436" y="3946358"/>
            <a:ext cx="2514731" cy="128337"/>
          </a:xfrm>
          <a:prstGeom prst="rect">
            <a:avLst/>
          </a:prstGeom>
          <a:solidFill>
            <a:schemeClr val="accent4"/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1E8006D-2E25-3550-0461-9578B6046968}"/>
              </a:ext>
            </a:extLst>
          </p:cNvPr>
          <p:cNvSpPr/>
          <p:nvPr userDrawn="1"/>
        </p:nvSpPr>
        <p:spPr>
          <a:xfrm>
            <a:off x="2130910" y="1267327"/>
            <a:ext cx="2514731" cy="128337"/>
          </a:xfrm>
          <a:prstGeom prst="rect">
            <a:avLst/>
          </a:prstGeom>
          <a:solidFill>
            <a:schemeClr val="accent1"/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541575C-6907-618E-AC28-4E619665B5BB}"/>
              </a:ext>
            </a:extLst>
          </p:cNvPr>
          <p:cNvSpPr/>
          <p:nvPr userDrawn="1"/>
        </p:nvSpPr>
        <p:spPr>
          <a:xfrm>
            <a:off x="4852174" y="1267327"/>
            <a:ext cx="2514731" cy="128337"/>
          </a:xfrm>
          <a:prstGeom prst="rect">
            <a:avLst/>
          </a:prstGeom>
          <a:solidFill>
            <a:schemeClr val="accent2"/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DBB6BF8-C8EF-79CF-C0A0-F822B553F517}"/>
              </a:ext>
            </a:extLst>
          </p:cNvPr>
          <p:cNvSpPr/>
          <p:nvPr userDrawn="1"/>
        </p:nvSpPr>
        <p:spPr>
          <a:xfrm>
            <a:off x="7553026" y="1267327"/>
            <a:ext cx="2514731" cy="128337"/>
          </a:xfrm>
          <a:prstGeom prst="rect">
            <a:avLst/>
          </a:prstGeom>
          <a:solidFill>
            <a:schemeClr val="accent3"/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3139477-63C2-0ADA-A10E-204F1C447D8E}"/>
              </a:ext>
            </a:extLst>
          </p:cNvPr>
          <p:cNvSpPr/>
          <p:nvPr userDrawn="1"/>
        </p:nvSpPr>
        <p:spPr>
          <a:xfrm>
            <a:off x="4845804" y="4041512"/>
            <a:ext cx="2514731" cy="2399155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77800" dist="38100" dir="318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Google Shape;61;p6">
            <a:extLst>
              <a:ext uri="{FF2B5EF4-FFF2-40B4-BE49-F238E27FC236}">
                <a16:creationId xmlns:a16="http://schemas.microsoft.com/office/drawing/2014/main" id="{404CAFE2-DE55-B1C7-BA4F-04B88E16FE04}"/>
              </a:ext>
            </a:extLst>
          </p:cNvPr>
          <p:cNvSpPr txBox="1"/>
          <p:nvPr userDrawn="1"/>
        </p:nvSpPr>
        <p:spPr>
          <a:xfrm>
            <a:off x="5069368" y="4182907"/>
            <a:ext cx="912468" cy="585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b="0" i="0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05</a:t>
            </a:r>
            <a:endParaRPr sz="700" b="0" i="0" dirty="0">
              <a:solidFill>
                <a:schemeClr val="accent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7C38CA9-6649-55AE-E725-0008BACDF294}"/>
              </a:ext>
            </a:extLst>
          </p:cNvPr>
          <p:cNvSpPr/>
          <p:nvPr userDrawn="1"/>
        </p:nvSpPr>
        <p:spPr>
          <a:xfrm>
            <a:off x="4845804" y="3946358"/>
            <a:ext cx="2514731" cy="128337"/>
          </a:xfrm>
          <a:prstGeom prst="rect">
            <a:avLst/>
          </a:prstGeom>
          <a:solidFill>
            <a:schemeClr val="accent5"/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9CC8500-4DA5-7D55-19B0-843D1FEF0A25}"/>
              </a:ext>
            </a:extLst>
          </p:cNvPr>
          <p:cNvSpPr/>
          <p:nvPr userDrawn="1"/>
        </p:nvSpPr>
        <p:spPr>
          <a:xfrm>
            <a:off x="7552202" y="4041512"/>
            <a:ext cx="2514731" cy="2399155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77800" dist="38100" dir="318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Google Shape;61;p6">
            <a:extLst>
              <a:ext uri="{FF2B5EF4-FFF2-40B4-BE49-F238E27FC236}">
                <a16:creationId xmlns:a16="http://schemas.microsoft.com/office/drawing/2014/main" id="{5FB91684-827D-F587-232D-54575EE6241C}"/>
              </a:ext>
            </a:extLst>
          </p:cNvPr>
          <p:cNvSpPr txBox="1"/>
          <p:nvPr userDrawn="1"/>
        </p:nvSpPr>
        <p:spPr>
          <a:xfrm>
            <a:off x="7775766" y="4182907"/>
            <a:ext cx="912468" cy="585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b="0" i="0" dirty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06</a:t>
            </a:r>
            <a:endParaRPr sz="700" b="0" i="0" dirty="0">
              <a:solidFill>
                <a:schemeClr val="accent5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3407C53-C2F3-3E99-49A3-B7C59D466B4D}"/>
              </a:ext>
            </a:extLst>
          </p:cNvPr>
          <p:cNvSpPr/>
          <p:nvPr userDrawn="1"/>
        </p:nvSpPr>
        <p:spPr>
          <a:xfrm>
            <a:off x="7552202" y="3946358"/>
            <a:ext cx="2514731" cy="128337"/>
          </a:xfrm>
          <a:prstGeom prst="rect">
            <a:avLst/>
          </a:prstGeom>
          <a:solidFill>
            <a:schemeClr val="accent5">
              <a:lumMod val="75000"/>
            </a:schemeClr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5"/>
              </a:solidFill>
            </a:endParaRPr>
          </a:p>
        </p:txBody>
      </p:sp>
      <p:pic>
        <p:nvPicPr>
          <p:cNvPr id="15" name="Picture 14" descr="A black and white logo&#10;&#10;AI-generated content may be incorrect.">
            <a:extLst>
              <a:ext uri="{FF2B5EF4-FFF2-40B4-BE49-F238E27FC236}">
                <a16:creationId xmlns:a16="http://schemas.microsoft.com/office/drawing/2014/main" id="{18495B13-E6F2-C38B-AC37-B776982E92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0909" y="6234999"/>
            <a:ext cx="1600306" cy="502128"/>
          </a:xfrm>
          <a:prstGeom prst="rect">
            <a:avLst/>
          </a:prstGeom>
        </p:spPr>
      </p:pic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06A2C690-36F4-1B73-12BE-03878D63D3D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355627" y="2228870"/>
            <a:ext cx="2113503" cy="133729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text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20984AEE-10B8-D6B7-1C75-582A7418D25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053618" y="2228870"/>
            <a:ext cx="2113503" cy="133729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text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9830D306-671E-9FD9-D523-BA6A34AEB36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778492" y="2228870"/>
            <a:ext cx="2113503" cy="133729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text</a:t>
            </a:r>
          </a:p>
        </p:txBody>
      </p:sp>
      <p:sp>
        <p:nvSpPr>
          <p:cNvPr id="35" name="Text Placeholder 7">
            <a:extLst>
              <a:ext uri="{FF2B5EF4-FFF2-40B4-BE49-F238E27FC236}">
                <a16:creationId xmlns:a16="http://schemas.microsoft.com/office/drawing/2014/main" id="{BF1F3B73-F589-81F6-1E90-F2C8634CEBA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355627" y="4906878"/>
            <a:ext cx="2113503" cy="133729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text</a:t>
            </a:r>
          </a:p>
        </p:txBody>
      </p:sp>
      <p:sp>
        <p:nvSpPr>
          <p:cNvPr id="36" name="Text Placeholder 7">
            <a:extLst>
              <a:ext uri="{FF2B5EF4-FFF2-40B4-BE49-F238E27FC236}">
                <a16:creationId xmlns:a16="http://schemas.microsoft.com/office/drawing/2014/main" id="{F4BE16A2-F900-9699-CA01-96AE8C18794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053618" y="4906878"/>
            <a:ext cx="2113503" cy="133729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text</a:t>
            </a:r>
          </a:p>
        </p:txBody>
      </p:sp>
      <p:sp>
        <p:nvSpPr>
          <p:cNvPr id="37" name="Text Placeholder 7">
            <a:extLst>
              <a:ext uri="{FF2B5EF4-FFF2-40B4-BE49-F238E27FC236}">
                <a16:creationId xmlns:a16="http://schemas.microsoft.com/office/drawing/2014/main" id="{76921884-6203-5443-25AB-B260197B8F5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778492" y="4906878"/>
            <a:ext cx="2113503" cy="133729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text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F6818E97-A532-5FBE-F8D9-573B6B9AB7D9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3268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Slide_2_Arrows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D7445949-00BB-81B4-2F7F-A31BC62014A8}"/>
              </a:ext>
            </a:extLst>
          </p:cNvPr>
          <p:cNvCxnSpPr/>
          <p:nvPr userDrawn="1"/>
        </p:nvCxnSpPr>
        <p:spPr>
          <a:xfrm flipH="1">
            <a:off x="-807" y="672152"/>
            <a:ext cx="562708" cy="0"/>
          </a:xfrm>
          <a:prstGeom prst="line">
            <a:avLst/>
          </a:prstGeom>
          <a:ln w="1301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8DB969FE-0912-4E39-B355-505ACD4EF9E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0793" y="421142"/>
            <a:ext cx="10711864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</a:t>
            </a:r>
            <a:endParaRPr lang="en-US" dirty="0"/>
          </a:p>
        </p:txBody>
      </p:sp>
      <p:sp>
        <p:nvSpPr>
          <p:cNvPr id="18" name="Chevron 17">
            <a:extLst>
              <a:ext uri="{FF2B5EF4-FFF2-40B4-BE49-F238E27FC236}">
                <a16:creationId xmlns:a16="http://schemas.microsoft.com/office/drawing/2014/main" id="{54D4B37A-21B4-4EC7-7FB4-8F5B5968ED40}"/>
              </a:ext>
            </a:extLst>
          </p:cNvPr>
          <p:cNvSpPr/>
          <p:nvPr userDrawn="1"/>
        </p:nvSpPr>
        <p:spPr>
          <a:xfrm>
            <a:off x="1738835" y="1909916"/>
            <a:ext cx="4460529" cy="3149764"/>
          </a:xfrm>
          <a:prstGeom prst="chevron">
            <a:avLst>
              <a:gd name="adj" fmla="val 20758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tIns="0" bIns="9144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33" dirty="0">
              <a:solidFill>
                <a:srgbClr val="FFFFFF"/>
              </a:solidFill>
            </a:endParaRPr>
          </a:p>
        </p:txBody>
      </p:sp>
      <p:sp>
        <p:nvSpPr>
          <p:cNvPr id="31" name="TextBox 15">
            <a:extLst>
              <a:ext uri="{FF2B5EF4-FFF2-40B4-BE49-F238E27FC236}">
                <a16:creationId xmlns:a16="http://schemas.microsoft.com/office/drawing/2014/main" id="{21CEB660-64A9-7788-28F6-D9A7867C980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449770" y="2113647"/>
            <a:ext cx="94135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Lato" panose="020F050202020403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ato" panose="020F050202020403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ato" panose="020F050202020403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ato" panose="020F050202020403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ato" panose="020F0502020204030203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anose="020F0502020204030203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anose="020F0502020204030203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anose="020F0502020204030203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anose="020F0502020204030203" pitchFamily="34" charset="0"/>
              </a:defRPr>
            </a:lvl9pPr>
          </a:lstStyle>
          <a:p>
            <a:pPr algn="ctr" eaLnBrk="1" hangingPunct="1"/>
            <a:r>
              <a:rPr lang="en-US" altLang="en-US" sz="3600" b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01</a:t>
            </a:r>
          </a:p>
        </p:txBody>
      </p:sp>
      <p:sp>
        <p:nvSpPr>
          <p:cNvPr id="38" name="Text Placeholder 13">
            <a:extLst>
              <a:ext uri="{FF2B5EF4-FFF2-40B4-BE49-F238E27FC236}">
                <a16:creationId xmlns:a16="http://schemas.microsoft.com/office/drawing/2014/main" id="{DA1DC81E-D3D5-9C08-AAA3-3FD2FFCD968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646858" y="2829576"/>
            <a:ext cx="2900434" cy="33713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</a:t>
            </a:r>
            <a:endParaRPr lang="en-US" dirty="0"/>
          </a:p>
        </p:txBody>
      </p:sp>
      <p:sp>
        <p:nvSpPr>
          <p:cNvPr id="2" name="Chevron 1">
            <a:extLst>
              <a:ext uri="{FF2B5EF4-FFF2-40B4-BE49-F238E27FC236}">
                <a16:creationId xmlns:a16="http://schemas.microsoft.com/office/drawing/2014/main" id="{E405CA85-31E1-E5F2-FE1F-05A57C2A7483}"/>
              </a:ext>
            </a:extLst>
          </p:cNvPr>
          <p:cNvSpPr/>
          <p:nvPr userDrawn="1"/>
        </p:nvSpPr>
        <p:spPr>
          <a:xfrm>
            <a:off x="5740544" y="1909916"/>
            <a:ext cx="4460529" cy="3149764"/>
          </a:xfrm>
          <a:prstGeom prst="chevron">
            <a:avLst>
              <a:gd name="adj" fmla="val 20758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tIns="0" bIns="9144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33" dirty="0">
              <a:solidFill>
                <a:srgbClr val="FFFFFF"/>
              </a:solidFill>
            </a:endParaRPr>
          </a:p>
        </p:txBody>
      </p:sp>
      <p:sp>
        <p:nvSpPr>
          <p:cNvPr id="3" name="TextBox 15">
            <a:extLst>
              <a:ext uri="{FF2B5EF4-FFF2-40B4-BE49-F238E27FC236}">
                <a16:creationId xmlns:a16="http://schemas.microsoft.com/office/drawing/2014/main" id="{9D21233B-9E5C-87BB-849B-A0C5E145B2E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451479" y="2113647"/>
            <a:ext cx="94135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Lato" panose="020F050202020403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ato" panose="020F050202020403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ato" panose="020F050202020403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ato" panose="020F050202020403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ato" panose="020F0502020204030203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anose="020F0502020204030203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anose="020F0502020204030203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anose="020F0502020204030203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anose="020F0502020204030203" pitchFamily="34" charset="0"/>
              </a:defRPr>
            </a:lvl9pPr>
          </a:lstStyle>
          <a:p>
            <a:pPr algn="ctr" eaLnBrk="1" hangingPunct="1"/>
            <a:r>
              <a:rPr lang="en-US" altLang="en-US" sz="3600" b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02</a:t>
            </a:r>
          </a:p>
        </p:txBody>
      </p:sp>
      <p:sp>
        <p:nvSpPr>
          <p:cNvPr id="5" name="Text Placeholder 13">
            <a:extLst>
              <a:ext uri="{FF2B5EF4-FFF2-40B4-BE49-F238E27FC236}">
                <a16:creationId xmlns:a16="http://schemas.microsoft.com/office/drawing/2014/main" id="{D63B231E-659C-5C64-E47D-FCAACB09A96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648567" y="2829576"/>
            <a:ext cx="2900434" cy="33713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</a:t>
            </a:r>
            <a:endParaRPr lang="en-US" dirty="0"/>
          </a:p>
        </p:txBody>
      </p:sp>
      <p:pic>
        <p:nvPicPr>
          <p:cNvPr id="7" name="Picture 6" descr="A black and white logo&#10;&#10;AI-generated content may be incorrect.">
            <a:extLst>
              <a:ext uri="{FF2B5EF4-FFF2-40B4-BE49-F238E27FC236}">
                <a16:creationId xmlns:a16="http://schemas.microsoft.com/office/drawing/2014/main" id="{537EB924-E281-D6B7-0A3F-B51AA8C2AA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0909" y="6234999"/>
            <a:ext cx="1600306" cy="502128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F0F01E2-7F69-4968-1BA5-5FEF02DD63A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640330" y="3257550"/>
            <a:ext cx="2914650" cy="145161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 b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743200" indent="0">
              <a:buNone/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text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B79158DC-7D70-52DF-AA51-837E7069F5F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645776" y="3257550"/>
            <a:ext cx="2914650" cy="145161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 b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743200" indent="0">
              <a:buNone/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082D74-76AA-A2ED-16B1-F6A952C77D79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0365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Slide_3_Arrows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and white logo&#10;&#10;AI-generated content may be incorrect.">
            <a:extLst>
              <a:ext uri="{FF2B5EF4-FFF2-40B4-BE49-F238E27FC236}">
                <a16:creationId xmlns:a16="http://schemas.microsoft.com/office/drawing/2014/main" id="{56984551-47C6-6169-D2C8-59D2956726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0909" y="6234999"/>
            <a:ext cx="1600306" cy="502128"/>
          </a:xfrm>
          <a:prstGeom prst="rect">
            <a:avLst/>
          </a:prstGeom>
        </p:spPr>
      </p:pic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8DB969FE-0912-4E39-B355-505ACD4EF9E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0793" y="421142"/>
            <a:ext cx="10711864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</a:t>
            </a:r>
            <a:endParaRPr lang="en-US" dirty="0"/>
          </a:p>
        </p:txBody>
      </p:sp>
      <p:sp>
        <p:nvSpPr>
          <p:cNvPr id="15" name="Chevron 14">
            <a:extLst>
              <a:ext uri="{FF2B5EF4-FFF2-40B4-BE49-F238E27FC236}">
                <a16:creationId xmlns:a16="http://schemas.microsoft.com/office/drawing/2014/main" id="{8E9C8112-B0CA-9B7D-D20C-4CAADE2F50A5}"/>
              </a:ext>
            </a:extLst>
          </p:cNvPr>
          <p:cNvSpPr/>
          <p:nvPr userDrawn="1"/>
        </p:nvSpPr>
        <p:spPr>
          <a:xfrm>
            <a:off x="4240774" y="2138516"/>
            <a:ext cx="3655027" cy="2580967"/>
          </a:xfrm>
          <a:prstGeom prst="chevron">
            <a:avLst>
              <a:gd name="adj" fmla="val 20758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tIns="0" bIns="9144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33" dirty="0">
              <a:solidFill>
                <a:srgbClr val="FFFFFF"/>
              </a:solidFill>
            </a:endParaRPr>
          </a:p>
        </p:txBody>
      </p:sp>
      <p:sp>
        <p:nvSpPr>
          <p:cNvPr id="17" name="Chevron 16">
            <a:extLst>
              <a:ext uri="{FF2B5EF4-FFF2-40B4-BE49-F238E27FC236}">
                <a16:creationId xmlns:a16="http://schemas.microsoft.com/office/drawing/2014/main" id="{662F4A4A-3D14-250B-A1BA-9214A0488173}"/>
              </a:ext>
            </a:extLst>
          </p:cNvPr>
          <p:cNvSpPr/>
          <p:nvPr userDrawn="1"/>
        </p:nvSpPr>
        <p:spPr>
          <a:xfrm>
            <a:off x="7596643" y="2138516"/>
            <a:ext cx="3655029" cy="2580967"/>
          </a:xfrm>
          <a:prstGeom prst="chevron">
            <a:avLst>
              <a:gd name="adj" fmla="val 20758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tIns="0" bIns="9144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33" dirty="0">
              <a:solidFill>
                <a:srgbClr val="FFFFFF"/>
              </a:solidFill>
            </a:endParaRPr>
          </a:p>
        </p:txBody>
      </p:sp>
      <p:sp>
        <p:nvSpPr>
          <p:cNvPr id="18" name="Chevron 17">
            <a:extLst>
              <a:ext uri="{FF2B5EF4-FFF2-40B4-BE49-F238E27FC236}">
                <a16:creationId xmlns:a16="http://schemas.microsoft.com/office/drawing/2014/main" id="{54D4B37A-21B4-4EC7-7FB4-8F5B5968ED40}"/>
              </a:ext>
            </a:extLst>
          </p:cNvPr>
          <p:cNvSpPr/>
          <p:nvPr userDrawn="1"/>
        </p:nvSpPr>
        <p:spPr>
          <a:xfrm>
            <a:off x="870155" y="2138516"/>
            <a:ext cx="3655029" cy="2580967"/>
          </a:xfrm>
          <a:prstGeom prst="chevron">
            <a:avLst>
              <a:gd name="adj" fmla="val 20758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tIns="0" bIns="9144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33" dirty="0">
              <a:solidFill>
                <a:srgbClr val="FFFFFF"/>
              </a:solidFill>
            </a:endParaRPr>
          </a:p>
        </p:txBody>
      </p:sp>
      <p:sp>
        <p:nvSpPr>
          <p:cNvPr id="31" name="TextBox 15">
            <a:extLst>
              <a:ext uri="{FF2B5EF4-FFF2-40B4-BE49-F238E27FC236}">
                <a16:creationId xmlns:a16="http://schemas.microsoft.com/office/drawing/2014/main" id="{21CEB660-64A9-7788-28F6-D9A7867C980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03010" y="2342247"/>
            <a:ext cx="77136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Lato" panose="020F050202020403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ato" panose="020F050202020403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ato" panose="020F050202020403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ato" panose="020F050202020403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ato" panose="020F0502020204030203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anose="020F0502020204030203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anose="020F0502020204030203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anose="020F0502020204030203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anose="020F0502020204030203" pitchFamily="34" charset="0"/>
              </a:defRPr>
            </a:lvl9pPr>
          </a:lstStyle>
          <a:p>
            <a:pPr algn="ctr" eaLnBrk="1" hangingPunct="1"/>
            <a:r>
              <a:rPr lang="en-US" altLang="en-US" sz="3600" b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01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69B36F7-71C0-1A55-B9E3-A9CAE900FD3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934304" y="2342247"/>
            <a:ext cx="77136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Lato" panose="020F050202020403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ato" panose="020F050202020403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ato" panose="020F050202020403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ato" panose="020F050202020403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ato" panose="020F0502020204030203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anose="020F0502020204030203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anose="020F0502020204030203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anose="020F0502020204030203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anose="020F0502020204030203" pitchFamily="34" charset="0"/>
              </a:defRPr>
            </a:lvl9pPr>
          </a:lstStyle>
          <a:p>
            <a:pPr algn="ctr" eaLnBrk="1" hangingPunct="1"/>
            <a:r>
              <a:rPr lang="en-US" altLang="en-US" sz="3600" b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02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920408D-D02C-BC08-48DF-E2B25220188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343836" y="2342247"/>
            <a:ext cx="77136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Lato" panose="020F050202020403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ato" panose="020F050202020403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ato" panose="020F050202020403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ato" panose="020F050202020403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ato" panose="020F0502020204030203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anose="020F0502020204030203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anose="020F0502020204030203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anose="020F0502020204030203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anose="020F0502020204030203" pitchFamily="34" charset="0"/>
              </a:defRPr>
            </a:lvl9pPr>
          </a:lstStyle>
          <a:p>
            <a:pPr algn="ctr" eaLnBrk="1" hangingPunct="1"/>
            <a:r>
              <a:rPr lang="en-US" altLang="en-US" sz="3600" b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03</a:t>
            </a:r>
          </a:p>
        </p:txBody>
      </p:sp>
      <p:sp>
        <p:nvSpPr>
          <p:cNvPr id="38" name="Text Placeholder 13">
            <a:extLst>
              <a:ext uri="{FF2B5EF4-FFF2-40B4-BE49-F238E27FC236}">
                <a16:creationId xmlns:a16="http://schemas.microsoft.com/office/drawing/2014/main" id="{DA1DC81E-D3D5-9C08-AAA3-3FD2FFCD968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778178" y="3058176"/>
            <a:ext cx="2179000" cy="27625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</a:t>
            </a:r>
            <a:endParaRPr lang="en-US" dirty="0"/>
          </a:p>
        </p:txBody>
      </p:sp>
      <p:sp>
        <p:nvSpPr>
          <p:cNvPr id="40" name="Text Placeholder 13">
            <a:extLst>
              <a:ext uri="{FF2B5EF4-FFF2-40B4-BE49-F238E27FC236}">
                <a16:creationId xmlns:a16="http://schemas.microsoft.com/office/drawing/2014/main" id="{8D77F37D-FE14-661E-4EEC-452744BB98E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45651" y="3058176"/>
            <a:ext cx="2179000" cy="27625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</a:t>
            </a:r>
            <a:endParaRPr lang="en-US" dirty="0"/>
          </a:p>
        </p:txBody>
      </p:sp>
      <p:sp>
        <p:nvSpPr>
          <p:cNvPr id="42" name="Text Placeholder 13">
            <a:extLst>
              <a:ext uri="{FF2B5EF4-FFF2-40B4-BE49-F238E27FC236}">
                <a16:creationId xmlns:a16="http://schemas.microsoft.com/office/drawing/2014/main" id="{0324C8D1-4B3A-12C5-0C6F-F255BC7BAC5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472264" y="3058176"/>
            <a:ext cx="2179000" cy="27625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</a:t>
            </a:r>
            <a:endParaRPr lang="en-US" dirty="0"/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E85FFDA8-DCBB-1741-933E-6FC597DFE93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776596" y="3486150"/>
            <a:ext cx="2189614" cy="104013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 b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743200" indent="0">
              <a:buNone/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text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A55F3571-CD71-72DD-5CAA-1A4D6C62A51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038740" y="3486150"/>
            <a:ext cx="2189614" cy="104013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 b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743200" indent="0">
              <a:buNone/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text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04C0976-D3FF-9E8B-C9F7-61282AE0AB2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472264" y="3486150"/>
            <a:ext cx="2189614" cy="104013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 b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743200" indent="0">
              <a:buNone/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3B0771-7B15-4D08-D1AF-48D75F19C683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5893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Slide_4_Arrows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and white logo&#10;&#10;AI-generated content may be incorrect.">
            <a:extLst>
              <a:ext uri="{FF2B5EF4-FFF2-40B4-BE49-F238E27FC236}">
                <a16:creationId xmlns:a16="http://schemas.microsoft.com/office/drawing/2014/main" id="{56984551-47C6-6169-D2C8-59D2956726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0909" y="6234999"/>
            <a:ext cx="1600306" cy="502128"/>
          </a:xfrm>
          <a:prstGeom prst="rect">
            <a:avLst/>
          </a:prstGeom>
        </p:spPr>
      </p:pic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8DB969FE-0912-4E39-B355-505ACD4EF9E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0793" y="421142"/>
            <a:ext cx="10711864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</a:t>
            </a:r>
            <a:endParaRPr lang="en-US" dirty="0"/>
          </a:p>
        </p:txBody>
      </p:sp>
      <p:sp>
        <p:nvSpPr>
          <p:cNvPr id="16" name="Chevron 15">
            <a:extLst>
              <a:ext uri="{FF2B5EF4-FFF2-40B4-BE49-F238E27FC236}">
                <a16:creationId xmlns:a16="http://schemas.microsoft.com/office/drawing/2014/main" id="{4BEEE88D-384D-4DBB-F3F6-A956C95A4E7B}"/>
              </a:ext>
            </a:extLst>
          </p:cNvPr>
          <p:cNvSpPr/>
          <p:nvPr userDrawn="1"/>
        </p:nvSpPr>
        <p:spPr>
          <a:xfrm>
            <a:off x="3291759" y="2390274"/>
            <a:ext cx="2916535" cy="2329209"/>
          </a:xfrm>
          <a:prstGeom prst="chevron">
            <a:avLst>
              <a:gd name="adj" fmla="val 20758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tIns="0" bIns="9144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33" dirty="0">
              <a:solidFill>
                <a:srgbClr val="FFFFFF"/>
              </a:solidFill>
            </a:endParaRPr>
          </a:p>
        </p:txBody>
      </p:sp>
      <p:sp>
        <p:nvSpPr>
          <p:cNvPr id="19" name="Chevron 18">
            <a:extLst>
              <a:ext uri="{FF2B5EF4-FFF2-40B4-BE49-F238E27FC236}">
                <a16:creationId xmlns:a16="http://schemas.microsoft.com/office/drawing/2014/main" id="{134B78D0-8644-5A56-BF2D-7982EEEE6378}"/>
              </a:ext>
            </a:extLst>
          </p:cNvPr>
          <p:cNvSpPr/>
          <p:nvPr userDrawn="1"/>
        </p:nvSpPr>
        <p:spPr>
          <a:xfrm>
            <a:off x="5848054" y="2390274"/>
            <a:ext cx="2916537" cy="2329209"/>
          </a:xfrm>
          <a:prstGeom prst="chevron">
            <a:avLst>
              <a:gd name="adj" fmla="val 20758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tIns="0" bIns="9144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33" dirty="0">
              <a:solidFill>
                <a:srgbClr val="FFFFFF"/>
              </a:solidFill>
            </a:endParaRPr>
          </a:p>
        </p:txBody>
      </p:sp>
      <p:sp>
        <p:nvSpPr>
          <p:cNvPr id="20" name="Chevron 19">
            <a:extLst>
              <a:ext uri="{FF2B5EF4-FFF2-40B4-BE49-F238E27FC236}">
                <a16:creationId xmlns:a16="http://schemas.microsoft.com/office/drawing/2014/main" id="{A8CF67BB-E4EE-2754-73FE-F30D8FB401CC}"/>
              </a:ext>
            </a:extLst>
          </p:cNvPr>
          <p:cNvSpPr/>
          <p:nvPr userDrawn="1"/>
        </p:nvSpPr>
        <p:spPr>
          <a:xfrm>
            <a:off x="693692" y="2390274"/>
            <a:ext cx="2916537" cy="2329209"/>
          </a:xfrm>
          <a:prstGeom prst="chevron">
            <a:avLst>
              <a:gd name="adj" fmla="val 20758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tIns="0" bIns="9144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33" dirty="0">
              <a:solidFill>
                <a:srgbClr val="FFFFFF"/>
              </a:solidFill>
            </a:endParaRPr>
          </a:p>
        </p:txBody>
      </p:sp>
      <p:sp>
        <p:nvSpPr>
          <p:cNvPr id="21" name="TextBox 15">
            <a:extLst>
              <a:ext uri="{FF2B5EF4-FFF2-40B4-BE49-F238E27FC236}">
                <a16:creationId xmlns:a16="http://schemas.microsoft.com/office/drawing/2014/main" id="{26545544-D1A2-C9AF-40BE-3E94DF7D639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430293" y="2677369"/>
            <a:ext cx="84768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Lato" panose="020F050202020403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ato" panose="020F050202020403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ato" panose="020F050202020403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ato" panose="020F050202020403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ato" panose="020F0502020204030203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anose="020F0502020204030203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anose="020F0502020204030203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anose="020F0502020204030203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anose="020F0502020204030203" pitchFamily="34" charset="0"/>
              </a:defRPr>
            </a:lvl9pPr>
          </a:lstStyle>
          <a:p>
            <a:pPr algn="ctr" eaLnBrk="1" hangingPunct="1"/>
            <a:r>
              <a:rPr lang="en-US" altLang="en-US" sz="3600" b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01</a:t>
            </a:r>
          </a:p>
        </p:txBody>
      </p:sp>
      <p:sp>
        <p:nvSpPr>
          <p:cNvPr id="23" name="Chevron 22">
            <a:extLst>
              <a:ext uri="{FF2B5EF4-FFF2-40B4-BE49-F238E27FC236}">
                <a16:creationId xmlns:a16="http://schemas.microsoft.com/office/drawing/2014/main" id="{6C71BF40-6C35-CE0B-5DBF-41AA9B32E487}"/>
              </a:ext>
            </a:extLst>
          </p:cNvPr>
          <p:cNvSpPr/>
          <p:nvPr userDrawn="1"/>
        </p:nvSpPr>
        <p:spPr>
          <a:xfrm>
            <a:off x="8405917" y="2390274"/>
            <a:ext cx="2916537" cy="2329209"/>
          </a:xfrm>
          <a:prstGeom prst="chevron">
            <a:avLst>
              <a:gd name="adj" fmla="val 20758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tIns="0" bIns="9144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33" dirty="0">
              <a:solidFill>
                <a:srgbClr val="FFFFFF"/>
              </a:solidFill>
            </a:endParaRPr>
          </a:p>
        </p:txBody>
      </p:sp>
      <p:sp>
        <p:nvSpPr>
          <p:cNvPr id="24" name="TextBox 15">
            <a:extLst>
              <a:ext uri="{FF2B5EF4-FFF2-40B4-BE49-F238E27FC236}">
                <a16:creationId xmlns:a16="http://schemas.microsoft.com/office/drawing/2014/main" id="{F85B89D9-4D95-DEF5-4785-E565DD64EDB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092656" y="2677369"/>
            <a:ext cx="84768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Lato" panose="020F050202020403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ato" panose="020F050202020403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ato" panose="020F050202020403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ato" panose="020F050202020403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ato" panose="020F0502020204030203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anose="020F0502020204030203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anose="020F0502020204030203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anose="020F0502020204030203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anose="020F0502020204030203" pitchFamily="34" charset="0"/>
              </a:defRPr>
            </a:lvl9pPr>
          </a:lstStyle>
          <a:p>
            <a:pPr algn="ctr" eaLnBrk="1" hangingPunct="1"/>
            <a:r>
              <a:rPr lang="en-US" altLang="en-US" sz="3600" b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02</a:t>
            </a:r>
          </a:p>
        </p:txBody>
      </p:sp>
      <p:sp>
        <p:nvSpPr>
          <p:cNvPr id="26" name="TextBox 15">
            <a:extLst>
              <a:ext uri="{FF2B5EF4-FFF2-40B4-BE49-F238E27FC236}">
                <a16:creationId xmlns:a16="http://schemas.microsoft.com/office/drawing/2014/main" id="{1FFD1941-BAC3-306E-65F7-C400D6B0B3A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612936" y="2677369"/>
            <a:ext cx="84768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Lato" panose="020F050202020403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ato" panose="020F050202020403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ato" panose="020F050202020403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ato" panose="020F050202020403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ato" panose="020F0502020204030203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anose="020F0502020204030203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anose="020F0502020204030203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anose="020F0502020204030203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anose="020F0502020204030203" pitchFamily="34" charset="0"/>
              </a:defRPr>
            </a:lvl9pPr>
          </a:lstStyle>
          <a:p>
            <a:pPr algn="ctr" eaLnBrk="1" hangingPunct="1"/>
            <a:r>
              <a:rPr lang="en-US" altLang="en-US" sz="3600" b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03</a:t>
            </a:r>
          </a:p>
        </p:txBody>
      </p:sp>
      <p:sp>
        <p:nvSpPr>
          <p:cNvPr id="28" name="TextBox 15">
            <a:extLst>
              <a:ext uri="{FF2B5EF4-FFF2-40B4-BE49-F238E27FC236}">
                <a16:creationId xmlns:a16="http://schemas.microsoft.com/office/drawing/2014/main" id="{733879D8-7D5A-6A9F-C2AD-81EEAA4A1A5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989200" y="2677369"/>
            <a:ext cx="84768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Lato" panose="020F050202020403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ato" panose="020F050202020403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ato" panose="020F050202020403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ato" panose="020F050202020403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ato" panose="020F0502020204030203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anose="020F0502020204030203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anose="020F0502020204030203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anose="020F0502020204030203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anose="020F0502020204030203" pitchFamily="34" charset="0"/>
              </a:defRPr>
            </a:lvl9pPr>
          </a:lstStyle>
          <a:p>
            <a:pPr algn="ctr" eaLnBrk="1" hangingPunct="1"/>
            <a:r>
              <a:rPr lang="en-US" altLang="en-US" sz="3600" b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04</a:t>
            </a:r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B57D25ED-05A9-E872-A62A-FE058E5EF32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591404" y="3417570"/>
            <a:ext cx="1494696" cy="8572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743200" indent="0">
              <a:buNone/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title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2721EA31-DA37-EE7C-44F3-70F1E6CD3DC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258082" y="3417570"/>
            <a:ext cx="1494696" cy="8572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743200" indent="0">
              <a:buNone/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title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824B862F-3EA3-9A7C-C21A-071DA84B51F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766932" y="3417570"/>
            <a:ext cx="1494696" cy="8572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743200" indent="0">
              <a:buNone/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title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30A951F6-8290-7F99-4E2B-1460189B0BC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159290" y="3417570"/>
            <a:ext cx="1494696" cy="8572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743200" indent="0">
              <a:buNone/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C7D595-6792-46BA-41E3-443114FA65E6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5136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Slide_3_Boxes_Images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and white logo&#10;&#10;AI-generated content may be incorrect.">
            <a:extLst>
              <a:ext uri="{FF2B5EF4-FFF2-40B4-BE49-F238E27FC236}">
                <a16:creationId xmlns:a16="http://schemas.microsoft.com/office/drawing/2014/main" id="{56984551-47C6-6169-D2C8-59D2956726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0909" y="6234999"/>
            <a:ext cx="1600306" cy="502128"/>
          </a:xfrm>
          <a:prstGeom prst="rect">
            <a:avLst/>
          </a:prstGeom>
        </p:spPr>
      </p:pic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8DB969FE-0912-4E39-B355-505ACD4EF9E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0793" y="421142"/>
            <a:ext cx="10711864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</a:t>
            </a:r>
            <a:endParaRPr lang="en-US" dirty="0"/>
          </a:p>
        </p:txBody>
      </p:sp>
      <p:sp>
        <p:nvSpPr>
          <p:cNvPr id="3" name="Picture Placeholder 64">
            <a:extLst>
              <a:ext uri="{FF2B5EF4-FFF2-40B4-BE49-F238E27FC236}">
                <a16:creationId xmlns:a16="http://schemas.microsoft.com/office/drawing/2014/main" id="{9E7020BA-ECF1-DC2F-D55C-DD545E8130D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347618" y="2009550"/>
            <a:ext cx="3024000" cy="2671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110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Place con</a:t>
            </a:r>
          </a:p>
        </p:txBody>
      </p:sp>
      <p:sp>
        <p:nvSpPr>
          <p:cNvPr id="13" name="Google Shape;282;p39">
            <a:extLst>
              <a:ext uri="{FF2B5EF4-FFF2-40B4-BE49-F238E27FC236}">
                <a16:creationId xmlns:a16="http://schemas.microsoft.com/office/drawing/2014/main" id="{33E3649C-6675-68D9-A3C3-02F2E79B3F26}"/>
              </a:ext>
            </a:extLst>
          </p:cNvPr>
          <p:cNvSpPr/>
          <p:nvPr userDrawn="1"/>
        </p:nvSpPr>
        <p:spPr>
          <a:xfrm>
            <a:off x="1347618" y="1407017"/>
            <a:ext cx="3024000" cy="608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288000" tIns="0" rIns="0" bIns="0" anchor="ctr" anchorCtr="0">
            <a:noAutofit/>
          </a:bodyPr>
          <a:lstStyle/>
          <a:p>
            <a:pPr>
              <a:buClr>
                <a:srgbClr val="000000"/>
              </a:buClr>
              <a:buSzPts val="600"/>
            </a:pPr>
            <a:endParaRPr lang="en-GB" sz="150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4" name="Google Shape;297;p39">
            <a:extLst>
              <a:ext uri="{FF2B5EF4-FFF2-40B4-BE49-F238E27FC236}">
                <a16:creationId xmlns:a16="http://schemas.microsoft.com/office/drawing/2014/main" id="{B7648B3E-B50D-F6FA-A6E6-87C130F2F459}"/>
              </a:ext>
            </a:extLst>
          </p:cNvPr>
          <p:cNvSpPr/>
          <p:nvPr userDrawn="1"/>
        </p:nvSpPr>
        <p:spPr>
          <a:xfrm>
            <a:off x="1346868" y="4688483"/>
            <a:ext cx="3025500" cy="116535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62877" sx="102000" sy="102000" algn="ctr" rotWithShape="0">
              <a:prstClr val="black">
                <a:alpha val="13143"/>
              </a:prstClr>
            </a:outerShdw>
          </a:effectLst>
        </p:spPr>
        <p:txBody>
          <a:bodyPr spcFirstLastPara="1" wrap="square" lIns="288000" tIns="0" rIns="0" bIns="0" anchor="ctr" anchorCtr="0">
            <a:noAutofit/>
          </a:bodyPr>
          <a:lstStyle/>
          <a:p>
            <a:pPr>
              <a:buClr>
                <a:srgbClr val="000000"/>
              </a:buClr>
              <a:buSzPts val="600"/>
            </a:pPr>
            <a:endParaRPr lang="en-GB" sz="1200" dirty="0">
              <a:latin typeface="+mn-lt"/>
            </a:endParaRPr>
          </a:p>
        </p:txBody>
      </p:sp>
      <p:sp>
        <p:nvSpPr>
          <p:cNvPr id="26" name="Text Placeholder 13">
            <a:extLst>
              <a:ext uri="{FF2B5EF4-FFF2-40B4-BE49-F238E27FC236}">
                <a16:creationId xmlns:a16="http://schemas.microsoft.com/office/drawing/2014/main" id="{22C626CB-0E33-5BB6-38C0-A361D868E92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630349" y="1606877"/>
            <a:ext cx="2237683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title here</a:t>
            </a:r>
            <a:endParaRPr lang="en-US" dirty="0"/>
          </a:p>
        </p:txBody>
      </p:sp>
      <p:sp>
        <p:nvSpPr>
          <p:cNvPr id="28" name="Picture Placeholder 64">
            <a:extLst>
              <a:ext uri="{FF2B5EF4-FFF2-40B4-BE49-F238E27FC236}">
                <a16:creationId xmlns:a16="http://schemas.microsoft.com/office/drawing/2014/main" id="{1E6E0DB5-62A1-B991-010A-71DDC1852438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4512574" y="2009550"/>
            <a:ext cx="3024000" cy="2671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110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29" name="Google Shape;282;p39">
            <a:extLst>
              <a:ext uri="{FF2B5EF4-FFF2-40B4-BE49-F238E27FC236}">
                <a16:creationId xmlns:a16="http://schemas.microsoft.com/office/drawing/2014/main" id="{EE52CC1C-3DCB-9B15-BD2C-AE794F9C2931}"/>
              </a:ext>
            </a:extLst>
          </p:cNvPr>
          <p:cNvSpPr/>
          <p:nvPr userDrawn="1"/>
        </p:nvSpPr>
        <p:spPr>
          <a:xfrm>
            <a:off x="4512574" y="1407017"/>
            <a:ext cx="3024000" cy="608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288000" tIns="0" rIns="0" bIns="0" anchor="ctr" anchorCtr="0">
            <a:noAutofit/>
          </a:bodyPr>
          <a:lstStyle/>
          <a:p>
            <a:pPr>
              <a:buClr>
                <a:srgbClr val="000000"/>
              </a:buClr>
              <a:buSzPts val="600"/>
            </a:pPr>
            <a:endParaRPr lang="en-GB" sz="150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30" name="Google Shape;297;p39">
            <a:extLst>
              <a:ext uri="{FF2B5EF4-FFF2-40B4-BE49-F238E27FC236}">
                <a16:creationId xmlns:a16="http://schemas.microsoft.com/office/drawing/2014/main" id="{224E1D8E-44AE-529C-F776-F2E831F405CA}"/>
              </a:ext>
            </a:extLst>
          </p:cNvPr>
          <p:cNvSpPr/>
          <p:nvPr userDrawn="1"/>
        </p:nvSpPr>
        <p:spPr>
          <a:xfrm>
            <a:off x="4511824" y="4688483"/>
            <a:ext cx="3025500" cy="116535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62877" sx="102000" sy="102000" algn="ctr" rotWithShape="0">
              <a:prstClr val="black">
                <a:alpha val="13143"/>
              </a:prstClr>
            </a:outerShdw>
          </a:effectLst>
        </p:spPr>
        <p:txBody>
          <a:bodyPr spcFirstLastPara="1" wrap="square" lIns="288000" tIns="0" rIns="0" bIns="0" anchor="ctr" anchorCtr="0">
            <a:noAutofit/>
          </a:bodyPr>
          <a:lstStyle/>
          <a:p>
            <a:pPr>
              <a:buClr>
                <a:srgbClr val="000000"/>
              </a:buClr>
              <a:buSzPts val="600"/>
            </a:pPr>
            <a:endParaRPr lang="en-GB" sz="1200" dirty="0">
              <a:latin typeface="+mn-lt"/>
            </a:endParaRPr>
          </a:p>
        </p:txBody>
      </p:sp>
      <p:sp>
        <p:nvSpPr>
          <p:cNvPr id="34" name="Text Placeholder 13">
            <a:extLst>
              <a:ext uri="{FF2B5EF4-FFF2-40B4-BE49-F238E27FC236}">
                <a16:creationId xmlns:a16="http://schemas.microsoft.com/office/drawing/2014/main" id="{F5F52970-9677-2A4F-657C-E576FD627D4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795305" y="1606877"/>
            <a:ext cx="2237683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title here</a:t>
            </a:r>
            <a:endParaRPr lang="en-US" dirty="0"/>
          </a:p>
        </p:txBody>
      </p:sp>
      <p:sp>
        <p:nvSpPr>
          <p:cNvPr id="36" name="Picture Placeholder 64">
            <a:extLst>
              <a:ext uri="{FF2B5EF4-FFF2-40B4-BE49-F238E27FC236}">
                <a16:creationId xmlns:a16="http://schemas.microsoft.com/office/drawing/2014/main" id="{1AA5A931-2118-37A9-860F-468A1C7A5D31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7680176" y="2009550"/>
            <a:ext cx="3024000" cy="2671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110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37" name="Google Shape;282;p39">
            <a:extLst>
              <a:ext uri="{FF2B5EF4-FFF2-40B4-BE49-F238E27FC236}">
                <a16:creationId xmlns:a16="http://schemas.microsoft.com/office/drawing/2014/main" id="{3E9A0A20-D904-87C3-C07D-04C3865DD7B2}"/>
              </a:ext>
            </a:extLst>
          </p:cNvPr>
          <p:cNvSpPr/>
          <p:nvPr userDrawn="1"/>
        </p:nvSpPr>
        <p:spPr>
          <a:xfrm>
            <a:off x="7680176" y="1407017"/>
            <a:ext cx="3024000" cy="608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288000" tIns="0" rIns="0" bIns="0" anchor="ctr" anchorCtr="0">
            <a:noAutofit/>
          </a:bodyPr>
          <a:lstStyle/>
          <a:p>
            <a:pPr>
              <a:buClr>
                <a:srgbClr val="000000"/>
              </a:buClr>
              <a:buSzPts val="600"/>
            </a:pPr>
            <a:endParaRPr lang="en-GB" sz="150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39" name="Google Shape;297;p39">
            <a:extLst>
              <a:ext uri="{FF2B5EF4-FFF2-40B4-BE49-F238E27FC236}">
                <a16:creationId xmlns:a16="http://schemas.microsoft.com/office/drawing/2014/main" id="{34562C0C-8FD6-EBF0-4B1C-79D797E60C4C}"/>
              </a:ext>
            </a:extLst>
          </p:cNvPr>
          <p:cNvSpPr/>
          <p:nvPr userDrawn="1"/>
        </p:nvSpPr>
        <p:spPr>
          <a:xfrm>
            <a:off x="7679426" y="4688483"/>
            <a:ext cx="3025500" cy="116535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62877" sx="102000" sy="102000" algn="ctr" rotWithShape="0">
              <a:prstClr val="black">
                <a:alpha val="13143"/>
              </a:prstClr>
            </a:outerShdw>
          </a:effectLst>
        </p:spPr>
        <p:txBody>
          <a:bodyPr spcFirstLastPara="1" wrap="square" lIns="288000" tIns="0" rIns="0" bIns="0" anchor="ctr" anchorCtr="0">
            <a:noAutofit/>
          </a:bodyPr>
          <a:lstStyle/>
          <a:p>
            <a:pPr>
              <a:buClr>
                <a:srgbClr val="000000"/>
              </a:buClr>
              <a:buSzPts val="600"/>
            </a:pPr>
            <a:endParaRPr lang="en-GB" sz="1200" dirty="0">
              <a:latin typeface="+mn-lt"/>
            </a:endParaRPr>
          </a:p>
        </p:txBody>
      </p:sp>
      <p:sp>
        <p:nvSpPr>
          <p:cNvPr id="40" name="Text Placeholder 13">
            <a:extLst>
              <a:ext uri="{FF2B5EF4-FFF2-40B4-BE49-F238E27FC236}">
                <a16:creationId xmlns:a16="http://schemas.microsoft.com/office/drawing/2014/main" id="{D17F305F-305F-DBF9-FEA9-95B6329F3F7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962907" y="1606877"/>
            <a:ext cx="2237683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title here</a:t>
            </a:r>
            <a:endParaRPr lang="en-US" dirty="0"/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95AF3DD2-8862-D400-1120-E8F1C179499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497331" y="4812030"/>
            <a:ext cx="2731770" cy="9066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Place content here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F8E6C1E2-E774-55C3-A7D3-8BEEB4228D49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655840" y="4812030"/>
            <a:ext cx="2731770" cy="9066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Place content here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B0EE80FC-E4D9-F105-CF69-61DC8A03D45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824192" y="4812030"/>
            <a:ext cx="2731770" cy="9066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Place content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E6C8D4-AE21-7EA3-DF15-C98D65EF0A3B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7647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_Slide_3_Boxes_Images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and white logo&#10;&#10;AI-generated content may be incorrect.">
            <a:extLst>
              <a:ext uri="{FF2B5EF4-FFF2-40B4-BE49-F238E27FC236}">
                <a16:creationId xmlns:a16="http://schemas.microsoft.com/office/drawing/2014/main" id="{56984551-47C6-6169-D2C8-59D2956726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0909" y="6234999"/>
            <a:ext cx="1600306" cy="502128"/>
          </a:xfrm>
          <a:prstGeom prst="rect">
            <a:avLst/>
          </a:prstGeom>
        </p:spPr>
      </p:pic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8DB969FE-0912-4E39-B355-505ACD4EF9E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0793" y="421142"/>
            <a:ext cx="10711864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</a:t>
            </a:r>
            <a:endParaRPr lang="en-US" dirty="0"/>
          </a:p>
        </p:txBody>
      </p:sp>
      <p:sp>
        <p:nvSpPr>
          <p:cNvPr id="3" name="Picture Placeholder 64">
            <a:extLst>
              <a:ext uri="{FF2B5EF4-FFF2-40B4-BE49-F238E27FC236}">
                <a16:creationId xmlns:a16="http://schemas.microsoft.com/office/drawing/2014/main" id="{9E7020BA-ECF1-DC2F-D55C-DD545E8130D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347618" y="2009550"/>
            <a:ext cx="3024000" cy="2671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110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Place con</a:t>
            </a:r>
          </a:p>
        </p:txBody>
      </p:sp>
      <p:sp>
        <p:nvSpPr>
          <p:cNvPr id="13" name="Google Shape;282;p39">
            <a:extLst>
              <a:ext uri="{FF2B5EF4-FFF2-40B4-BE49-F238E27FC236}">
                <a16:creationId xmlns:a16="http://schemas.microsoft.com/office/drawing/2014/main" id="{33E3649C-6675-68D9-A3C3-02F2E79B3F26}"/>
              </a:ext>
            </a:extLst>
          </p:cNvPr>
          <p:cNvSpPr/>
          <p:nvPr userDrawn="1"/>
        </p:nvSpPr>
        <p:spPr>
          <a:xfrm>
            <a:off x="1347618" y="1407017"/>
            <a:ext cx="3024000" cy="608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288000" tIns="0" rIns="0" bIns="0" anchor="ctr" anchorCtr="0">
            <a:noAutofit/>
          </a:bodyPr>
          <a:lstStyle/>
          <a:p>
            <a:pPr>
              <a:buClr>
                <a:srgbClr val="000000"/>
              </a:buClr>
              <a:buSzPts val="600"/>
            </a:pPr>
            <a:endParaRPr lang="en-GB" sz="150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4" name="Google Shape;297;p39">
            <a:extLst>
              <a:ext uri="{FF2B5EF4-FFF2-40B4-BE49-F238E27FC236}">
                <a16:creationId xmlns:a16="http://schemas.microsoft.com/office/drawing/2014/main" id="{B7648B3E-B50D-F6FA-A6E6-87C130F2F459}"/>
              </a:ext>
            </a:extLst>
          </p:cNvPr>
          <p:cNvSpPr/>
          <p:nvPr userDrawn="1"/>
        </p:nvSpPr>
        <p:spPr>
          <a:xfrm>
            <a:off x="1346868" y="4688483"/>
            <a:ext cx="3025500" cy="116535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62877" sx="102000" sy="102000" algn="ctr" rotWithShape="0">
              <a:prstClr val="black">
                <a:alpha val="13143"/>
              </a:prstClr>
            </a:outerShdw>
          </a:effectLst>
        </p:spPr>
        <p:txBody>
          <a:bodyPr spcFirstLastPara="1" wrap="square" lIns="288000" tIns="0" rIns="0" bIns="0" anchor="ctr" anchorCtr="0">
            <a:noAutofit/>
          </a:bodyPr>
          <a:lstStyle/>
          <a:p>
            <a:pPr>
              <a:buClr>
                <a:srgbClr val="000000"/>
              </a:buClr>
              <a:buSzPts val="600"/>
            </a:pPr>
            <a:endParaRPr lang="en-GB" sz="1200" dirty="0">
              <a:latin typeface="+mn-lt"/>
            </a:endParaRPr>
          </a:p>
        </p:txBody>
      </p:sp>
      <p:sp>
        <p:nvSpPr>
          <p:cNvPr id="26" name="Text Placeholder 13">
            <a:extLst>
              <a:ext uri="{FF2B5EF4-FFF2-40B4-BE49-F238E27FC236}">
                <a16:creationId xmlns:a16="http://schemas.microsoft.com/office/drawing/2014/main" id="{22C626CB-0E33-5BB6-38C0-A361D868E92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630349" y="1606877"/>
            <a:ext cx="2237683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title here</a:t>
            </a:r>
            <a:endParaRPr lang="en-US" dirty="0"/>
          </a:p>
        </p:txBody>
      </p:sp>
      <p:sp>
        <p:nvSpPr>
          <p:cNvPr id="28" name="Picture Placeholder 64">
            <a:extLst>
              <a:ext uri="{FF2B5EF4-FFF2-40B4-BE49-F238E27FC236}">
                <a16:creationId xmlns:a16="http://schemas.microsoft.com/office/drawing/2014/main" id="{1E6E0DB5-62A1-B991-010A-71DDC1852438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4512574" y="2009550"/>
            <a:ext cx="3024000" cy="2671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110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29" name="Google Shape;282;p39">
            <a:extLst>
              <a:ext uri="{FF2B5EF4-FFF2-40B4-BE49-F238E27FC236}">
                <a16:creationId xmlns:a16="http://schemas.microsoft.com/office/drawing/2014/main" id="{EE52CC1C-3DCB-9B15-BD2C-AE794F9C2931}"/>
              </a:ext>
            </a:extLst>
          </p:cNvPr>
          <p:cNvSpPr/>
          <p:nvPr userDrawn="1"/>
        </p:nvSpPr>
        <p:spPr>
          <a:xfrm>
            <a:off x="4512574" y="1407017"/>
            <a:ext cx="3024000" cy="608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288000" tIns="0" rIns="0" bIns="0" anchor="ctr" anchorCtr="0">
            <a:noAutofit/>
          </a:bodyPr>
          <a:lstStyle/>
          <a:p>
            <a:pPr>
              <a:buClr>
                <a:srgbClr val="000000"/>
              </a:buClr>
              <a:buSzPts val="600"/>
            </a:pPr>
            <a:endParaRPr lang="en-GB" sz="150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30" name="Google Shape;297;p39">
            <a:extLst>
              <a:ext uri="{FF2B5EF4-FFF2-40B4-BE49-F238E27FC236}">
                <a16:creationId xmlns:a16="http://schemas.microsoft.com/office/drawing/2014/main" id="{224E1D8E-44AE-529C-F776-F2E831F405CA}"/>
              </a:ext>
            </a:extLst>
          </p:cNvPr>
          <p:cNvSpPr/>
          <p:nvPr userDrawn="1"/>
        </p:nvSpPr>
        <p:spPr>
          <a:xfrm>
            <a:off x="4511824" y="4688483"/>
            <a:ext cx="3025500" cy="116535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62877" sx="102000" sy="102000" algn="ctr" rotWithShape="0">
              <a:prstClr val="black">
                <a:alpha val="13143"/>
              </a:prstClr>
            </a:outerShdw>
          </a:effectLst>
        </p:spPr>
        <p:txBody>
          <a:bodyPr spcFirstLastPara="1" wrap="square" lIns="288000" tIns="0" rIns="0" bIns="0" anchor="ctr" anchorCtr="0">
            <a:noAutofit/>
          </a:bodyPr>
          <a:lstStyle/>
          <a:p>
            <a:pPr>
              <a:buClr>
                <a:srgbClr val="000000"/>
              </a:buClr>
              <a:buSzPts val="600"/>
            </a:pPr>
            <a:endParaRPr lang="en-GB" sz="1200" dirty="0">
              <a:latin typeface="+mn-lt"/>
            </a:endParaRPr>
          </a:p>
        </p:txBody>
      </p:sp>
      <p:sp>
        <p:nvSpPr>
          <p:cNvPr id="34" name="Text Placeholder 13">
            <a:extLst>
              <a:ext uri="{FF2B5EF4-FFF2-40B4-BE49-F238E27FC236}">
                <a16:creationId xmlns:a16="http://schemas.microsoft.com/office/drawing/2014/main" id="{F5F52970-9677-2A4F-657C-E576FD627D4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795305" y="1606877"/>
            <a:ext cx="2237683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title here</a:t>
            </a:r>
            <a:endParaRPr lang="en-US" dirty="0"/>
          </a:p>
        </p:txBody>
      </p:sp>
      <p:sp>
        <p:nvSpPr>
          <p:cNvPr id="36" name="Picture Placeholder 64">
            <a:extLst>
              <a:ext uri="{FF2B5EF4-FFF2-40B4-BE49-F238E27FC236}">
                <a16:creationId xmlns:a16="http://schemas.microsoft.com/office/drawing/2014/main" id="{1AA5A931-2118-37A9-860F-468A1C7A5D31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7680176" y="2009550"/>
            <a:ext cx="3024000" cy="2671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110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37" name="Google Shape;282;p39">
            <a:extLst>
              <a:ext uri="{FF2B5EF4-FFF2-40B4-BE49-F238E27FC236}">
                <a16:creationId xmlns:a16="http://schemas.microsoft.com/office/drawing/2014/main" id="{3E9A0A20-D904-87C3-C07D-04C3865DD7B2}"/>
              </a:ext>
            </a:extLst>
          </p:cNvPr>
          <p:cNvSpPr/>
          <p:nvPr userDrawn="1"/>
        </p:nvSpPr>
        <p:spPr>
          <a:xfrm>
            <a:off x="7680176" y="1407017"/>
            <a:ext cx="3024000" cy="6084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288000" tIns="0" rIns="0" bIns="0" anchor="ctr" anchorCtr="0">
            <a:noAutofit/>
          </a:bodyPr>
          <a:lstStyle/>
          <a:p>
            <a:pPr>
              <a:buClr>
                <a:srgbClr val="000000"/>
              </a:buClr>
              <a:buSzPts val="600"/>
            </a:pPr>
            <a:endParaRPr lang="en-GB" sz="150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39" name="Google Shape;297;p39">
            <a:extLst>
              <a:ext uri="{FF2B5EF4-FFF2-40B4-BE49-F238E27FC236}">
                <a16:creationId xmlns:a16="http://schemas.microsoft.com/office/drawing/2014/main" id="{34562C0C-8FD6-EBF0-4B1C-79D797E60C4C}"/>
              </a:ext>
            </a:extLst>
          </p:cNvPr>
          <p:cNvSpPr/>
          <p:nvPr userDrawn="1"/>
        </p:nvSpPr>
        <p:spPr>
          <a:xfrm>
            <a:off x="7679426" y="4688483"/>
            <a:ext cx="3025500" cy="116535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62877" sx="102000" sy="102000" algn="ctr" rotWithShape="0">
              <a:prstClr val="black">
                <a:alpha val="13143"/>
              </a:prstClr>
            </a:outerShdw>
          </a:effectLst>
        </p:spPr>
        <p:txBody>
          <a:bodyPr spcFirstLastPara="1" wrap="square" lIns="288000" tIns="0" rIns="0" bIns="0" anchor="ctr" anchorCtr="0">
            <a:noAutofit/>
          </a:bodyPr>
          <a:lstStyle/>
          <a:p>
            <a:pPr>
              <a:buClr>
                <a:srgbClr val="000000"/>
              </a:buClr>
              <a:buSzPts val="600"/>
            </a:pPr>
            <a:endParaRPr lang="en-GB" sz="1200" dirty="0">
              <a:latin typeface="+mn-lt"/>
            </a:endParaRPr>
          </a:p>
        </p:txBody>
      </p:sp>
      <p:sp>
        <p:nvSpPr>
          <p:cNvPr id="40" name="Text Placeholder 13">
            <a:extLst>
              <a:ext uri="{FF2B5EF4-FFF2-40B4-BE49-F238E27FC236}">
                <a16:creationId xmlns:a16="http://schemas.microsoft.com/office/drawing/2014/main" id="{D17F305F-305F-DBF9-FEA9-95B6329F3F7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962907" y="1606877"/>
            <a:ext cx="2237683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title here</a:t>
            </a:r>
            <a:endParaRPr lang="en-US" dirty="0"/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CB2C415B-1181-8DF0-F6E9-64C1A558E19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497331" y="4812030"/>
            <a:ext cx="2731770" cy="9066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Place content here</a:t>
            </a:r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2ADB21F0-84F6-633D-E866-582D373CE46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655840" y="4812030"/>
            <a:ext cx="2731770" cy="9066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Place content here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6668B0D0-F26B-A9D2-F840-9E1AAD11219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824192" y="4812030"/>
            <a:ext cx="2731770" cy="9066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Place content here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ABE1C69-AFD9-8389-AB39-3C1AC41A9F50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0377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1column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02A07144-6131-C7D9-EBB6-BDA3BEACA22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0793" y="421142"/>
            <a:ext cx="10711864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</a:t>
            </a:r>
            <a:endParaRPr lang="en-US" dirty="0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7E8C7323-9F3C-6EFF-5CC5-45653741AE0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50793" y="1082811"/>
            <a:ext cx="10668340" cy="2215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spcBef>
                <a:spcPts val="400"/>
              </a:spcBef>
              <a:buNone/>
              <a:defRPr sz="1600" b="1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subtitle</a:t>
            </a:r>
            <a:endParaRPr lang="en-US" dirty="0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237C2CB3-B049-0C3A-CF72-671289C626D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1113" y="1568671"/>
            <a:ext cx="10678887" cy="4554543"/>
          </a:xfrm>
          <a:prstGeom prst="rect">
            <a:avLst/>
          </a:prstGeom>
        </p:spPr>
        <p:txBody>
          <a:bodyPr lIns="0" tIns="0" rIns="0" bIns="0"/>
          <a:lstStyle>
            <a:lvl1pPr marL="222250" indent="-2222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body text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CC3CDF7-4AFE-EB3B-7035-6CCE2BD07EAA}"/>
              </a:ext>
            </a:extLst>
          </p:cNvPr>
          <p:cNvCxnSpPr/>
          <p:nvPr userDrawn="1"/>
        </p:nvCxnSpPr>
        <p:spPr>
          <a:xfrm flipH="1">
            <a:off x="-807" y="672152"/>
            <a:ext cx="562708" cy="0"/>
          </a:xfrm>
          <a:prstGeom prst="line">
            <a:avLst/>
          </a:prstGeom>
          <a:ln w="130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A black and white logo&#10;&#10;AI-generated content may be incorrect.">
            <a:extLst>
              <a:ext uri="{FF2B5EF4-FFF2-40B4-BE49-F238E27FC236}">
                <a16:creationId xmlns:a16="http://schemas.microsoft.com/office/drawing/2014/main" id="{A4F86EC6-1BFF-8385-4A5A-07BCC9822F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0909" y="6234999"/>
            <a:ext cx="1600306" cy="502128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BB3CFE-8128-70F8-F984-ADED9387901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20810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_Slide_1column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2C09401-9194-FEAF-657D-F7EABACEBA16}"/>
              </a:ext>
            </a:extLst>
          </p:cNvPr>
          <p:cNvCxnSpPr/>
          <p:nvPr userDrawn="1"/>
        </p:nvCxnSpPr>
        <p:spPr>
          <a:xfrm flipH="1">
            <a:off x="-807" y="672152"/>
            <a:ext cx="562708" cy="0"/>
          </a:xfrm>
          <a:prstGeom prst="line">
            <a:avLst/>
          </a:prstGeom>
          <a:ln w="1301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1785A986-6402-EAE5-D598-05DA0890F5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0793" y="421142"/>
            <a:ext cx="10711864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</a:t>
            </a:r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E3D4DE8-68DE-A6A4-5D37-8266D6F13F50}"/>
              </a:ext>
            </a:extLst>
          </p:cNvPr>
          <p:cNvGrpSpPr/>
          <p:nvPr userDrawn="1"/>
        </p:nvGrpSpPr>
        <p:grpSpPr>
          <a:xfrm>
            <a:off x="0" y="1438836"/>
            <a:ext cx="12192000" cy="4424082"/>
            <a:chOff x="-515289" y="1532965"/>
            <a:chExt cx="12707289" cy="4424082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D09F938-61CE-A1A2-854A-61CE3D344F46}"/>
                </a:ext>
              </a:extLst>
            </p:cNvPr>
            <p:cNvSpPr/>
            <p:nvPr/>
          </p:nvSpPr>
          <p:spPr>
            <a:xfrm>
              <a:off x="5836024" y="1532965"/>
              <a:ext cx="6355976" cy="4424082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34499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7EAF58D-D69B-A847-57E2-B543D0FB4210}"/>
                </a:ext>
              </a:extLst>
            </p:cNvPr>
            <p:cNvSpPr/>
            <p:nvPr/>
          </p:nvSpPr>
          <p:spPr>
            <a:xfrm>
              <a:off x="-515289" y="1532965"/>
              <a:ext cx="6355976" cy="442408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0" name="Picture 9" descr="A black and white logo&#10;&#10;AI-generated content may be incorrect.">
            <a:extLst>
              <a:ext uri="{FF2B5EF4-FFF2-40B4-BE49-F238E27FC236}">
                <a16:creationId xmlns:a16="http://schemas.microsoft.com/office/drawing/2014/main" id="{BD424393-4B3F-648C-3644-88BFBAF5E17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0909" y="6234999"/>
            <a:ext cx="1600306" cy="502128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86D706-7101-3E83-0617-20BCC2D816D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57590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1F7C55F7-1F15-FCF9-BE7C-43988B8616F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14521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accent5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0" name="Picture 9" descr="A black and white logo&#10;&#10;AI-generated content may be incorrect.">
            <a:extLst>
              <a:ext uri="{FF2B5EF4-FFF2-40B4-BE49-F238E27FC236}">
                <a16:creationId xmlns:a16="http://schemas.microsoft.com/office/drawing/2014/main" id="{AFF958A4-46C9-7A14-89F6-7DC6CA2B775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6888" y="6179127"/>
            <a:ext cx="2163600" cy="678873"/>
          </a:xfrm>
          <a:prstGeom prst="rect">
            <a:avLst/>
          </a:prstGeom>
        </p:spPr>
      </p:pic>
      <p:sp>
        <p:nvSpPr>
          <p:cNvPr id="12" name="Google Shape;17;p2">
            <a:extLst>
              <a:ext uri="{FF2B5EF4-FFF2-40B4-BE49-F238E27FC236}">
                <a16:creationId xmlns:a16="http://schemas.microsoft.com/office/drawing/2014/main" id="{6581CA40-1143-9542-7C3D-A15452BBE71B}"/>
              </a:ext>
            </a:extLst>
          </p:cNvPr>
          <p:cNvSpPr txBox="1">
            <a:spLocks noGrp="1"/>
          </p:cNvSpPr>
          <p:nvPr>
            <p:ph type="body" idx="13" hasCustomPrompt="1"/>
          </p:nvPr>
        </p:nvSpPr>
        <p:spPr>
          <a:xfrm>
            <a:off x="843352" y="5010440"/>
            <a:ext cx="3396139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1400" b="1" i="0" u="none" strike="noStrike" cap="none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dirty="0"/>
              <a:t>Name Surname</a:t>
            </a:r>
            <a:endParaRPr dirty="0"/>
          </a:p>
        </p:txBody>
      </p:sp>
      <p:sp>
        <p:nvSpPr>
          <p:cNvPr id="13" name="Google Shape;17;p2">
            <a:extLst>
              <a:ext uri="{FF2B5EF4-FFF2-40B4-BE49-F238E27FC236}">
                <a16:creationId xmlns:a16="http://schemas.microsoft.com/office/drawing/2014/main" id="{656FF91F-B69C-E59F-E367-B28B296B9FE7}"/>
              </a:ext>
            </a:extLst>
          </p:cNvPr>
          <p:cNvSpPr txBox="1">
            <a:spLocks noGrp="1"/>
          </p:cNvSpPr>
          <p:nvPr>
            <p:ph type="body" idx="14" hasCustomPrompt="1"/>
          </p:nvPr>
        </p:nvSpPr>
        <p:spPr>
          <a:xfrm>
            <a:off x="843352" y="5301208"/>
            <a:ext cx="3396139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1200" b="0" i="0" u="none" strike="noStrike" cap="none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dirty="0"/>
              <a:t>Job Title</a:t>
            </a:r>
            <a:endParaRPr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4614FCE-A03D-529A-1A21-7E39C80C152A}"/>
              </a:ext>
            </a:extLst>
          </p:cNvPr>
          <p:cNvSpPr txBox="1"/>
          <p:nvPr userDrawn="1"/>
        </p:nvSpPr>
        <p:spPr>
          <a:xfrm>
            <a:off x="749508" y="2518347"/>
            <a:ext cx="43471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400" dirty="0">
                <a:solidFill>
                  <a:schemeClr val="bg1"/>
                </a:solidFill>
              </a:rPr>
              <a:t>Thank you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FBF7F6A-5E1E-F5CB-AEA1-2AD21B5895B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759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Slide_1column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014D3C5-2C7A-4285-F4D8-7222D4996746}"/>
              </a:ext>
            </a:extLst>
          </p:cNvPr>
          <p:cNvCxnSpPr/>
          <p:nvPr userDrawn="1"/>
        </p:nvCxnSpPr>
        <p:spPr>
          <a:xfrm flipH="1">
            <a:off x="-807" y="672152"/>
            <a:ext cx="562708" cy="0"/>
          </a:xfrm>
          <a:prstGeom prst="line">
            <a:avLst/>
          </a:prstGeom>
          <a:ln w="1301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32B0FF96-C802-1336-E141-E448871F768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0793" y="421142"/>
            <a:ext cx="10711864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</a:t>
            </a:r>
            <a:endParaRPr lang="en-US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1286FBE4-348B-C687-DD3C-EEB20FEF4C7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50793" y="1082811"/>
            <a:ext cx="10668340" cy="2215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spcBef>
                <a:spcPts val="400"/>
              </a:spcBef>
              <a:buNone/>
              <a:defRPr sz="1600" b="1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subtitle</a:t>
            </a:r>
            <a:endParaRPr lang="en-US" dirty="0"/>
          </a:p>
        </p:txBody>
      </p:sp>
      <p:pic>
        <p:nvPicPr>
          <p:cNvPr id="3" name="Picture 2" descr="A black and white logo&#10;&#10;AI-generated content may be incorrect.">
            <a:extLst>
              <a:ext uri="{FF2B5EF4-FFF2-40B4-BE49-F238E27FC236}">
                <a16:creationId xmlns:a16="http://schemas.microsoft.com/office/drawing/2014/main" id="{F168426F-B96D-22A5-9D83-3B43E07C36F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0909" y="6234999"/>
            <a:ext cx="1600306" cy="502128"/>
          </a:xfrm>
          <a:prstGeom prst="rect">
            <a:avLst/>
          </a:prstGeom>
        </p:spPr>
      </p:pic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F5984EF4-3191-8DE1-D06B-9C5C680AFEE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1113" y="1568671"/>
            <a:ext cx="10678887" cy="4554543"/>
          </a:xfrm>
          <a:prstGeom prst="rect">
            <a:avLst/>
          </a:prstGeom>
        </p:spPr>
        <p:txBody>
          <a:bodyPr lIns="0" tIns="0" rIns="0" bIns="0"/>
          <a:lstStyle>
            <a:lvl1pPr marL="222250" indent="-2222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body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E801F2-F231-4258-4C66-4B24D1230EA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674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Slide_1column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2C09401-9194-FEAF-657D-F7EABACEBA16}"/>
              </a:ext>
            </a:extLst>
          </p:cNvPr>
          <p:cNvCxnSpPr/>
          <p:nvPr userDrawn="1"/>
        </p:nvCxnSpPr>
        <p:spPr>
          <a:xfrm flipH="1">
            <a:off x="-807" y="672152"/>
            <a:ext cx="562708" cy="0"/>
          </a:xfrm>
          <a:prstGeom prst="line">
            <a:avLst/>
          </a:prstGeom>
          <a:ln w="1301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1785A986-6402-EAE5-D598-05DA0890F5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0793" y="421142"/>
            <a:ext cx="10711864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</a:t>
            </a:r>
            <a:endParaRPr lang="en-US" dirty="0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EEFAAD42-9992-B0BB-8851-2879DBB49F8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50793" y="1082811"/>
            <a:ext cx="10668340" cy="2215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spcBef>
                <a:spcPts val="400"/>
              </a:spcBef>
              <a:buNone/>
              <a:defRPr sz="1600" b="1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subtitle</a:t>
            </a:r>
            <a:endParaRPr lang="en-US" dirty="0"/>
          </a:p>
        </p:txBody>
      </p:sp>
      <p:pic>
        <p:nvPicPr>
          <p:cNvPr id="3" name="Picture 2" descr="A black and white logo&#10;&#10;AI-generated content may be incorrect.">
            <a:extLst>
              <a:ext uri="{FF2B5EF4-FFF2-40B4-BE49-F238E27FC236}">
                <a16:creationId xmlns:a16="http://schemas.microsoft.com/office/drawing/2014/main" id="{8D4DB84E-39E3-DF9F-8BD8-5E71192BE8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0909" y="6234999"/>
            <a:ext cx="1600306" cy="502128"/>
          </a:xfrm>
          <a:prstGeom prst="rect">
            <a:avLst/>
          </a:prstGeom>
        </p:spPr>
      </p:pic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751E0036-E302-688B-CB82-C81C7D184CB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1113" y="1568671"/>
            <a:ext cx="10678887" cy="4554543"/>
          </a:xfrm>
          <a:prstGeom prst="rect">
            <a:avLst/>
          </a:prstGeom>
        </p:spPr>
        <p:txBody>
          <a:bodyPr lIns="0" tIns="0" rIns="0" bIns="0"/>
          <a:lstStyle>
            <a:lvl1pPr marL="222250" indent="-2222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body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E0095E-0389-072B-1B9D-9516DFC6E56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781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Slide_1column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AF72B60-4424-7917-D490-DB7A7618A015}"/>
              </a:ext>
            </a:extLst>
          </p:cNvPr>
          <p:cNvCxnSpPr/>
          <p:nvPr userDrawn="1"/>
        </p:nvCxnSpPr>
        <p:spPr>
          <a:xfrm flipH="1">
            <a:off x="-807" y="672152"/>
            <a:ext cx="562708" cy="0"/>
          </a:xfrm>
          <a:prstGeom prst="line">
            <a:avLst/>
          </a:prstGeom>
          <a:ln w="1301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85BDE0D-3E02-54C7-8F11-BDA70CA0A65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0793" y="421142"/>
            <a:ext cx="10711864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</a:t>
            </a:r>
            <a:endParaRPr lang="en-US" dirty="0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7E827AE8-CDFD-115C-E18F-96FB4A57CB3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50793" y="1082811"/>
            <a:ext cx="10668340" cy="2215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spcBef>
                <a:spcPts val="400"/>
              </a:spcBef>
              <a:buNone/>
              <a:defRPr sz="1600" b="1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subtitle</a:t>
            </a:r>
            <a:endParaRPr lang="en-US" dirty="0"/>
          </a:p>
        </p:txBody>
      </p:sp>
      <p:pic>
        <p:nvPicPr>
          <p:cNvPr id="2" name="Picture 1" descr="A black and white logo&#10;&#10;AI-generated content may be incorrect.">
            <a:extLst>
              <a:ext uri="{FF2B5EF4-FFF2-40B4-BE49-F238E27FC236}">
                <a16:creationId xmlns:a16="http://schemas.microsoft.com/office/drawing/2014/main" id="{6E148A15-318F-9343-5FC0-A65160A1DC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0909" y="6234999"/>
            <a:ext cx="1600306" cy="502128"/>
          </a:xfrm>
          <a:prstGeom prst="rect">
            <a:avLst/>
          </a:prstGeom>
        </p:spPr>
      </p:pic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AD2FC3EB-5C26-D895-D147-E06A03361F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1113" y="1568671"/>
            <a:ext cx="10678887" cy="4554543"/>
          </a:xfrm>
          <a:prstGeom prst="rect">
            <a:avLst/>
          </a:prstGeom>
        </p:spPr>
        <p:txBody>
          <a:bodyPr lIns="0" tIns="0" rIns="0" bIns="0"/>
          <a:lstStyle>
            <a:lvl1pPr marL="222250" indent="-2222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body text</a:t>
            </a:r>
          </a:p>
          <a:p>
            <a:pPr lvl="0"/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790AA3-B15B-F48D-89E2-C10A4AC77B9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674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Slide_1column_Plain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85BDE0D-3E02-54C7-8F11-BDA70CA0A65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0793" y="421142"/>
            <a:ext cx="10711864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</a:t>
            </a:r>
            <a:endParaRPr lang="en-US" dirty="0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7E827AE8-CDFD-115C-E18F-96FB4A57CB3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50793" y="1082811"/>
            <a:ext cx="10668340" cy="2215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spcBef>
                <a:spcPts val="400"/>
              </a:spcBef>
              <a:buNone/>
              <a:defRPr sz="1600" b="1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subtitle</a:t>
            </a:r>
            <a:endParaRPr lang="en-US" dirty="0"/>
          </a:p>
        </p:txBody>
      </p:sp>
      <p:pic>
        <p:nvPicPr>
          <p:cNvPr id="2" name="Picture 1" descr="A black and white logo&#10;&#10;AI-generated content may be incorrect.">
            <a:extLst>
              <a:ext uri="{FF2B5EF4-FFF2-40B4-BE49-F238E27FC236}">
                <a16:creationId xmlns:a16="http://schemas.microsoft.com/office/drawing/2014/main" id="{D7F1717C-FF43-4D9A-D094-55ECFFF2F6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0909" y="6234999"/>
            <a:ext cx="1600306" cy="502128"/>
          </a:xfrm>
          <a:prstGeom prst="rect">
            <a:avLst/>
          </a:prstGeom>
        </p:spPr>
      </p:pic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8B808573-82F3-3753-4572-815D6BF48B2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1113" y="1568671"/>
            <a:ext cx="10678887" cy="4554543"/>
          </a:xfrm>
          <a:prstGeom prst="rect">
            <a:avLst/>
          </a:prstGeom>
        </p:spPr>
        <p:txBody>
          <a:bodyPr lIns="0" tIns="0" rIns="0" bIns="0"/>
          <a:lstStyle>
            <a:lvl1pPr marL="222250" indent="-2222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body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16C285-4CE7-D43C-4485-0D520B44C87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475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plit_Slide_Text_Image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20D66EA-AE6E-0377-5DD2-E8A89D00AC4A}"/>
              </a:ext>
            </a:extLst>
          </p:cNvPr>
          <p:cNvSpPr/>
          <p:nvPr userDrawn="1"/>
        </p:nvSpPr>
        <p:spPr>
          <a:xfrm>
            <a:off x="6096000" y="0"/>
            <a:ext cx="6096000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C776AC30-19DA-7D8A-3820-53F4A7E3B04C}"/>
              </a:ext>
            </a:extLst>
          </p:cNvPr>
          <p:cNvSpPr txBox="1">
            <a:spLocks/>
          </p:cNvSpPr>
          <p:nvPr userDrawn="1"/>
        </p:nvSpPr>
        <p:spPr>
          <a:xfrm>
            <a:off x="6498643" y="-316646"/>
            <a:ext cx="469714" cy="854010"/>
          </a:xfrm>
          <a:prstGeom prst="rect">
            <a:avLst/>
          </a:prstGeom>
        </p:spPr>
        <p:txBody>
          <a:bodyPr l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990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</a:p>
        </p:txBody>
      </p:sp>
      <p:pic>
        <p:nvPicPr>
          <p:cNvPr id="4" name="Picture 3" descr="A black and white logo&#10;&#10;AI-generated content may be incorrect.">
            <a:extLst>
              <a:ext uri="{FF2B5EF4-FFF2-40B4-BE49-F238E27FC236}">
                <a16:creationId xmlns:a16="http://schemas.microsoft.com/office/drawing/2014/main" id="{56984551-47C6-6169-D2C8-59D2956726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0909" y="6234999"/>
            <a:ext cx="1600306" cy="502128"/>
          </a:xfrm>
          <a:prstGeom prst="rect">
            <a:avLst/>
          </a:prstGeom>
        </p:spPr>
      </p:pic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8DB969FE-0912-4E39-B355-505ACD4EF9E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0793" y="1099590"/>
            <a:ext cx="4446849" cy="9848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</a:t>
            </a:r>
            <a:br>
              <a:rPr lang="en-GB" dirty="0"/>
            </a:br>
            <a:r>
              <a:rPr lang="en-GB" dirty="0"/>
              <a:t>to add title</a:t>
            </a:r>
            <a:endParaRPr lang="en-US" dirty="0"/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B45A71C4-36BB-BC8B-3162-DF939CB3878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2313" y="2235200"/>
            <a:ext cx="4459287" cy="342900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6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subtitle</a:t>
            </a:r>
            <a:endParaRPr lang="en-US" dirty="0"/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0C9706E1-7522-2AB5-E6CE-B41F69D8007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22313" y="3079750"/>
            <a:ext cx="4459287" cy="247650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400" b="1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body text title</a:t>
            </a:r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A250B3D4-6271-ED4E-6A87-8F89F582553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3429000"/>
            <a:ext cx="6096000" cy="3429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indent="0">
              <a:buNone/>
              <a:defRPr sz="1400">
                <a:solidFill>
                  <a:schemeClr val="accent5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Text Placeholder 15">
            <a:extLst>
              <a:ext uri="{FF2B5EF4-FFF2-40B4-BE49-F238E27FC236}">
                <a16:creationId xmlns:a16="http://schemas.microsoft.com/office/drawing/2014/main" id="{494DD1D5-5D7F-A7F9-3338-51749ADA1F5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425559" y="630621"/>
            <a:ext cx="3547242" cy="2222938"/>
          </a:xfrm>
          <a:prstGeom prst="rect">
            <a:avLst/>
          </a:prstGeom>
        </p:spPr>
        <p:txBody>
          <a:bodyPr lIns="0"/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Quote, data or facts</a:t>
            </a:r>
          </a:p>
          <a:p>
            <a:pPr lvl="0"/>
            <a:endParaRPr lang="en-GB" dirty="0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DC8764DE-9500-5A79-5D08-66D7130CD797}"/>
              </a:ext>
            </a:extLst>
          </p:cNvPr>
          <p:cNvSpPr txBox="1">
            <a:spLocks/>
          </p:cNvSpPr>
          <p:nvPr userDrawn="1"/>
        </p:nvSpPr>
        <p:spPr>
          <a:xfrm rot="10800000">
            <a:off x="11437867" y="3001995"/>
            <a:ext cx="469714" cy="854010"/>
          </a:xfrm>
          <a:prstGeom prst="rect">
            <a:avLst/>
          </a:prstGeom>
        </p:spPr>
        <p:txBody>
          <a:bodyPr l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990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077EF319-C8FC-A511-030C-FAAA313F9CA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19667" y="3420533"/>
            <a:ext cx="4471765" cy="2582061"/>
          </a:xfrm>
          <a:prstGeom prst="rect">
            <a:avLst/>
          </a:prstGeom>
        </p:spPr>
        <p:txBody>
          <a:bodyPr lIns="0" tIns="0" rIns="0" bIns="0"/>
          <a:lstStyle>
            <a:lvl1pPr marL="222250" indent="-2222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body text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8FA4DB4-E4F8-3B69-0405-5A8E02F25BF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3005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EF5FB8-3BD8-AD30-6C41-E699979C07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7320" y="6295390"/>
            <a:ext cx="624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42BE1046-E46E-3E42-A89A-21E22695B0C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1E8842-664E-4C16-6B97-7246D896C8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2808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87" r:id="rId8"/>
    <p:sldLayoutId id="2147483675" r:id="rId9"/>
    <p:sldLayoutId id="2147483676" r:id="rId10"/>
    <p:sldLayoutId id="2147483677" r:id="rId11"/>
    <p:sldLayoutId id="2147483674" r:id="rId12"/>
    <p:sldLayoutId id="2147483679" r:id="rId13"/>
    <p:sldLayoutId id="2147483680" r:id="rId14"/>
    <p:sldLayoutId id="2147483681" r:id="rId15"/>
    <p:sldLayoutId id="2147483678" r:id="rId16"/>
    <p:sldLayoutId id="2147483656" r:id="rId17"/>
    <p:sldLayoutId id="2147483657" r:id="rId18"/>
    <p:sldLayoutId id="2147483658" r:id="rId19"/>
    <p:sldLayoutId id="2147483659" r:id="rId20"/>
    <p:sldLayoutId id="2147483660" r:id="rId21"/>
    <p:sldLayoutId id="2147483661" r:id="rId22"/>
    <p:sldLayoutId id="2147483662" r:id="rId23"/>
    <p:sldLayoutId id="2147483663" r:id="rId24"/>
    <p:sldLayoutId id="2147483664" r:id="rId25"/>
    <p:sldLayoutId id="2147483665" r:id="rId26"/>
    <p:sldLayoutId id="2147483683" r:id="rId27"/>
    <p:sldLayoutId id="2147483684" r:id="rId28"/>
    <p:sldLayoutId id="2147483666" r:id="rId29"/>
    <p:sldLayoutId id="2147483669" r:id="rId30"/>
    <p:sldLayoutId id="2147483667" r:id="rId31"/>
    <p:sldLayoutId id="2147483668" r:id="rId32"/>
    <p:sldLayoutId id="2147483670" r:id="rId33"/>
    <p:sldLayoutId id="2147483671" r:id="rId34"/>
    <p:sldLayoutId id="2147483682" r:id="rId35"/>
    <p:sldLayoutId id="2147483672" r:id="rId36"/>
    <p:sldLayoutId id="2147483685" r:id="rId37"/>
    <p:sldLayoutId id="2147483673" r:id="rId38"/>
    <p:sldLayoutId id="2147483686" r:id="rId39"/>
    <p:sldLayoutId id="2147483688" r:id="rId40"/>
    <p:sldLayoutId id="2147483689" r:id="rId4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0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10">
            <a:extLst>
              <a:ext uri="{FF2B5EF4-FFF2-40B4-BE49-F238E27FC236}">
                <a16:creationId xmlns:a16="http://schemas.microsoft.com/office/drawing/2014/main" id="{7CFE692E-7267-3D4A-2C47-3026C47C46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13727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D004106-8E3A-78CF-ABD8-8CBDEF0848D6}"/>
              </a:ext>
            </a:extLst>
          </p:cNvPr>
          <p:cNvSpPr/>
          <p:nvPr/>
        </p:nvSpPr>
        <p:spPr>
          <a:xfrm rot="16200000">
            <a:off x="786884" y="-786881"/>
            <a:ext cx="6140447" cy="7714206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alpha val="84264"/>
                </a:schemeClr>
              </a:gs>
              <a:gs pos="100000">
                <a:schemeClr val="tx1">
                  <a:lumMod val="50000"/>
                  <a:alpha val="0"/>
                </a:schemeClr>
              </a:gs>
            </a:gsLst>
            <a:lin ang="5400000" scaled="1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B542451-890C-9D4A-A585-393279A700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3352" y="3687816"/>
            <a:ext cx="3396139" cy="279797"/>
          </a:xfrm>
        </p:spPr>
        <p:txBody>
          <a:bodyPr/>
          <a:lstStyle/>
          <a:p>
            <a:r>
              <a:rPr lang="en-GB" dirty="0"/>
              <a:t>Climate Change (Age 5-8)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2F66F3-1E42-DB04-B2C1-D91BEE32344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43352" y="1593272"/>
            <a:ext cx="4058788" cy="1828193"/>
          </a:xfrm>
        </p:spPr>
        <p:txBody>
          <a:bodyPr/>
          <a:lstStyle/>
          <a:p>
            <a:r>
              <a:rPr lang="en-GB" dirty="0" err="1"/>
              <a:t>Sonnedix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/>
              <a:t>sustainability </a:t>
            </a:r>
            <a:br>
              <a:rPr lang="en-GB" dirty="0"/>
            </a:br>
            <a:r>
              <a:rPr lang="en-GB" dirty="0"/>
              <a:t>academy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509DA9E-6725-A262-E71D-3F93D70D2AD0}"/>
              </a:ext>
            </a:extLst>
          </p:cNvPr>
          <p:cNvCxnSpPr>
            <a:cxnSpLocks/>
          </p:cNvCxnSpPr>
          <p:nvPr/>
        </p:nvCxnSpPr>
        <p:spPr>
          <a:xfrm flipH="1">
            <a:off x="0" y="1930044"/>
            <a:ext cx="562708" cy="0"/>
          </a:xfrm>
          <a:prstGeom prst="line">
            <a:avLst/>
          </a:prstGeom>
          <a:ln w="130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87835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76A3CC3-DB5B-CA34-26AE-0CDE4E6A67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0793" y="421142"/>
            <a:ext cx="10711864" cy="492443"/>
          </a:xfrm>
        </p:spPr>
        <p:txBody>
          <a:bodyPr/>
          <a:lstStyle/>
          <a:p>
            <a:r>
              <a:rPr lang="en-GB" dirty="0"/>
              <a:t>We can plant trees</a:t>
            </a:r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1834A7FD-00D0-DB12-94BF-D7E073C04CB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10</a:t>
            </a:fld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0D8B8C8-5C06-DC6E-64A0-C0CC45DFEA03}"/>
              </a:ext>
            </a:extLst>
          </p:cNvPr>
          <p:cNvCxnSpPr/>
          <p:nvPr/>
        </p:nvCxnSpPr>
        <p:spPr>
          <a:xfrm flipH="1">
            <a:off x="0" y="679352"/>
            <a:ext cx="562708" cy="0"/>
          </a:xfrm>
          <a:prstGeom prst="line">
            <a:avLst/>
          </a:prstGeom>
          <a:ln w="1301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>
            <a:extLst>
              <a:ext uri="{FF2B5EF4-FFF2-40B4-BE49-F238E27FC236}">
                <a16:creationId xmlns:a16="http://schemas.microsoft.com/office/drawing/2014/main" id="{0C164F46-2E3A-BA78-8342-BF27E26890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26487" y="1105369"/>
            <a:ext cx="8739027" cy="4915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00307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76A3CC3-DB5B-CA34-26AE-0CDE4E6A67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0793" y="421142"/>
            <a:ext cx="10711864" cy="492443"/>
          </a:xfrm>
        </p:spPr>
        <p:txBody>
          <a:bodyPr/>
          <a:lstStyle/>
          <a:p>
            <a:r>
              <a:rPr lang="en-GB" dirty="0"/>
              <a:t>Talk about climate change</a:t>
            </a:r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1834A7FD-00D0-DB12-94BF-D7E073C04CB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11</a:t>
            </a:fld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0D8B8C8-5C06-DC6E-64A0-C0CC45DFEA03}"/>
              </a:ext>
            </a:extLst>
          </p:cNvPr>
          <p:cNvCxnSpPr/>
          <p:nvPr/>
        </p:nvCxnSpPr>
        <p:spPr>
          <a:xfrm flipH="1">
            <a:off x="0" y="679352"/>
            <a:ext cx="562708" cy="0"/>
          </a:xfrm>
          <a:prstGeom prst="line">
            <a:avLst/>
          </a:prstGeom>
          <a:ln w="1301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A5472096-5D54-B4E4-0496-3CC0D0E5BDEC}"/>
              </a:ext>
            </a:extLst>
          </p:cNvPr>
          <p:cNvSpPr txBox="1">
            <a:spLocks/>
          </p:cNvSpPr>
          <p:nvPr/>
        </p:nvSpPr>
        <p:spPr>
          <a:xfrm>
            <a:off x="750793" y="1082811"/>
            <a:ext cx="10668340" cy="2215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Speak up and inspire others to make a change</a:t>
            </a:r>
          </a:p>
        </p:txBody>
      </p:sp>
      <p:pic>
        <p:nvPicPr>
          <p:cNvPr id="3" name="Picture 2" descr="woman holding Save Our Future signage">
            <a:extLst>
              <a:ext uri="{FF2B5EF4-FFF2-40B4-BE49-F238E27FC236}">
                <a16:creationId xmlns:a16="http://schemas.microsoft.com/office/drawing/2014/main" id="{1B952230-9043-71B1-4B17-E1D5802710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38479" y="1520615"/>
            <a:ext cx="5580653" cy="4386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Fridays For Future, Greta Thunberg, Climate Change">
            <a:extLst>
              <a:ext uri="{FF2B5EF4-FFF2-40B4-BE49-F238E27FC236}">
                <a16:creationId xmlns:a16="http://schemas.microsoft.com/office/drawing/2014/main" id="{1A1DCC31-F4BC-FB9A-2084-6E1FBD5E81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72160" y="1520615"/>
            <a:ext cx="4981654" cy="4383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74969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867466D-EFA0-4EE8-86B6-97734E01FB75}"/>
              </a:ext>
            </a:extLst>
          </p:cNvPr>
          <p:cNvSpPr/>
          <p:nvPr/>
        </p:nvSpPr>
        <p:spPr>
          <a:xfrm>
            <a:off x="-807" y="0"/>
            <a:ext cx="12192807" cy="61372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DC81A2-35FE-BCDE-C556-9A1CE217F4D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43352" y="2149245"/>
            <a:ext cx="4640648" cy="1292662"/>
          </a:xfrm>
        </p:spPr>
        <p:txBody>
          <a:bodyPr/>
          <a:lstStyle/>
          <a:p>
            <a:r>
              <a:rPr lang="en-GB" b="1" dirty="0"/>
              <a:t>ACTIVITY</a:t>
            </a:r>
            <a:r>
              <a:rPr lang="en-GB" dirty="0"/>
              <a:t>: Make a pledge!</a:t>
            </a:r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2079BBF-2C6D-3506-4526-79027E0D3344}"/>
              </a:ext>
            </a:extLst>
          </p:cNvPr>
          <p:cNvCxnSpPr/>
          <p:nvPr/>
        </p:nvCxnSpPr>
        <p:spPr>
          <a:xfrm flipH="1">
            <a:off x="-807" y="2481535"/>
            <a:ext cx="562708" cy="0"/>
          </a:xfrm>
          <a:prstGeom prst="line">
            <a:avLst/>
          </a:prstGeom>
          <a:ln w="130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BB9BA3E-978A-40D9-172F-56A085BCB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81A501B1-3294-C422-88A0-B3180ABAFA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625681" y="1625716"/>
            <a:ext cx="2993287" cy="284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3045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76A3CC3-DB5B-CA34-26AE-0CDE4E6A67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0793" y="421142"/>
            <a:ext cx="10711864" cy="492443"/>
          </a:xfrm>
        </p:spPr>
        <p:txBody>
          <a:bodyPr/>
          <a:lstStyle/>
          <a:p>
            <a:r>
              <a:rPr lang="en-GB" dirty="0"/>
              <a:t>But our earth is changing</a:t>
            </a:r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1834A7FD-00D0-DB12-94BF-D7E073C04CB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2</a:t>
            </a:fld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0D8B8C8-5C06-DC6E-64A0-C0CC45DFEA03}"/>
              </a:ext>
            </a:extLst>
          </p:cNvPr>
          <p:cNvCxnSpPr/>
          <p:nvPr/>
        </p:nvCxnSpPr>
        <p:spPr>
          <a:xfrm flipH="1">
            <a:off x="-807" y="672152"/>
            <a:ext cx="562708" cy="0"/>
          </a:xfrm>
          <a:prstGeom prst="line">
            <a:avLst/>
          </a:prstGeom>
          <a:ln w="130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0A5DA774-C098-E249-2390-D31E9212FB84}"/>
              </a:ext>
            </a:extLst>
          </p:cNvPr>
          <p:cNvGrpSpPr/>
          <p:nvPr/>
        </p:nvGrpSpPr>
        <p:grpSpPr>
          <a:xfrm>
            <a:off x="3792000" y="1517851"/>
            <a:ext cx="4608000" cy="4608512"/>
            <a:chOff x="2231932" y="1364251"/>
            <a:chExt cx="4608000" cy="4608512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7760F5A2-2FFF-7589-550C-EDC97BB5D5A3}"/>
                </a:ext>
              </a:extLst>
            </p:cNvPr>
            <p:cNvSpPr/>
            <p:nvPr/>
          </p:nvSpPr>
          <p:spPr>
            <a:xfrm>
              <a:off x="2231932" y="1364251"/>
              <a:ext cx="4608000" cy="4608512"/>
            </a:xfrm>
            <a:prstGeom prst="ellipse">
              <a:avLst/>
            </a:prstGeom>
            <a:noFill/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baseline="30000" dirty="0" err="1"/>
            </a:p>
          </p:txBody>
        </p:sp>
        <p:pic>
          <p:nvPicPr>
            <p:cNvPr id="6" name="Picture 5" descr="A planet earth with clouds and water&#10;&#10;AI-generated content may be incorrect.">
              <a:extLst>
                <a:ext uri="{FF2B5EF4-FFF2-40B4-BE49-F238E27FC236}">
                  <a16:creationId xmlns:a16="http://schemas.microsoft.com/office/drawing/2014/main" id="{1A202085-A194-5062-1B6A-C43E3E4E79A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38893" y="1471468"/>
              <a:ext cx="4394079" cy="43940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234859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76A3CC3-DB5B-CA34-26AE-0CDE4E6A67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0793" y="421142"/>
            <a:ext cx="10711864" cy="492443"/>
          </a:xfrm>
        </p:spPr>
        <p:txBody>
          <a:bodyPr/>
          <a:lstStyle/>
          <a:p>
            <a:r>
              <a:rPr lang="en-GB" dirty="0"/>
              <a:t>But our earth is changing</a:t>
            </a:r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1834A7FD-00D0-DB12-94BF-D7E073C04CB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3</a:t>
            </a:fld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0D8B8C8-5C06-DC6E-64A0-C0CC45DFEA03}"/>
              </a:ext>
            </a:extLst>
          </p:cNvPr>
          <p:cNvCxnSpPr/>
          <p:nvPr/>
        </p:nvCxnSpPr>
        <p:spPr>
          <a:xfrm flipH="1">
            <a:off x="-807" y="672152"/>
            <a:ext cx="562708" cy="0"/>
          </a:xfrm>
          <a:prstGeom prst="line">
            <a:avLst/>
          </a:prstGeom>
          <a:ln w="130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id="{EBAB3660-AED1-8B4A-B0CC-939DFF9DA139}"/>
              </a:ext>
            </a:extLst>
          </p:cNvPr>
          <p:cNvGrpSpPr/>
          <p:nvPr/>
        </p:nvGrpSpPr>
        <p:grpSpPr>
          <a:xfrm>
            <a:off x="2575226" y="1517851"/>
            <a:ext cx="7041548" cy="4608512"/>
            <a:chOff x="2551252" y="1517851"/>
            <a:chExt cx="7041548" cy="4608512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0A5DA774-C098-E249-2390-D31E9212FB84}"/>
                </a:ext>
              </a:extLst>
            </p:cNvPr>
            <p:cNvGrpSpPr/>
            <p:nvPr/>
          </p:nvGrpSpPr>
          <p:grpSpPr>
            <a:xfrm>
              <a:off x="4984800" y="1517851"/>
              <a:ext cx="4608000" cy="4608512"/>
              <a:chOff x="2231932" y="1364251"/>
              <a:chExt cx="4608000" cy="4608512"/>
            </a:xfrm>
          </p:grpSpPr>
          <p:sp>
            <p:nvSpPr>
              <p:cNvPr id="2" name="Oval 1">
                <a:extLst>
                  <a:ext uri="{FF2B5EF4-FFF2-40B4-BE49-F238E27FC236}">
                    <a16:creationId xmlns:a16="http://schemas.microsoft.com/office/drawing/2014/main" id="{7760F5A2-2FFF-7589-550C-EDC97BB5D5A3}"/>
                  </a:ext>
                </a:extLst>
              </p:cNvPr>
              <p:cNvSpPr/>
              <p:nvPr/>
            </p:nvSpPr>
            <p:spPr>
              <a:xfrm>
                <a:off x="2231932" y="1364251"/>
                <a:ext cx="4608000" cy="4608512"/>
              </a:xfrm>
              <a:prstGeom prst="ellipse">
                <a:avLst/>
              </a:prstGeom>
              <a:noFill/>
              <a:ln w="28575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00" baseline="30000" dirty="0" err="1"/>
              </a:p>
            </p:txBody>
          </p:sp>
          <p:pic>
            <p:nvPicPr>
              <p:cNvPr id="6" name="Picture 5" descr="A planet earth with clouds and water&#10;&#10;AI-generated content may be incorrect.">
                <a:extLst>
                  <a:ext uri="{FF2B5EF4-FFF2-40B4-BE49-F238E27FC236}">
                    <a16:creationId xmlns:a16="http://schemas.microsoft.com/office/drawing/2014/main" id="{1A202085-A194-5062-1B6A-C43E3E4E79A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338893" y="1471468"/>
                <a:ext cx="4394079" cy="4394079"/>
              </a:xfrm>
              <a:prstGeom prst="rect">
                <a:avLst/>
              </a:prstGeom>
            </p:spPr>
          </p:pic>
        </p:grpSp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B408D7F9-40C3-10D5-0B7F-5B6B57F3E51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551252" y="1517851"/>
              <a:ext cx="1557873" cy="46085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094604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76A3CC3-DB5B-CA34-26AE-0CDE4E6A67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0793" y="421142"/>
            <a:ext cx="10711864" cy="492443"/>
          </a:xfrm>
        </p:spPr>
        <p:txBody>
          <a:bodyPr/>
          <a:lstStyle/>
          <a:p>
            <a:r>
              <a:rPr lang="en-GB" dirty="0"/>
              <a:t>What does climate change look like? – The Artic</a:t>
            </a:r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1834A7FD-00D0-DB12-94BF-D7E073C04CB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4</a:t>
            </a:fld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0D8B8C8-5C06-DC6E-64A0-C0CC45DFEA03}"/>
              </a:ext>
            </a:extLst>
          </p:cNvPr>
          <p:cNvCxnSpPr/>
          <p:nvPr/>
        </p:nvCxnSpPr>
        <p:spPr>
          <a:xfrm flipH="1">
            <a:off x="-807" y="672152"/>
            <a:ext cx="562708" cy="0"/>
          </a:xfrm>
          <a:prstGeom prst="line">
            <a:avLst/>
          </a:prstGeom>
          <a:ln w="1301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polar bear on an ice floe&#10;&#10;AI-generated content may be incorrect.">
            <a:extLst>
              <a:ext uri="{FF2B5EF4-FFF2-40B4-BE49-F238E27FC236}">
                <a16:creationId xmlns:a16="http://schemas.microsoft.com/office/drawing/2014/main" id="{5580BF92-D733-A169-4B59-EEC9486737B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807" y="1231201"/>
            <a:ext cx="12219207" cy="4915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2625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76A3CC3-DB5B-CA34-26AE-0CDE4E6A67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0793" y="421142"/>
            <a:ext cx="10711864" cy="492443"/>
          </a:xfrm>
        </p:spPr>
        <p:txBody>
          <a:bodyPr/>
          <a:lstStyle/>
          <a:p>
            <a:r>
              <a:rPr lang="en-GB" dirty="0"/>
              <a:t>What does climate change look like? – The Artic</a:t>
            </a:r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1834A7FD-00D0-DB12-94BF-D7E073C04CB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5</a:t>
            </a:fld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0D8B8C8-5C06-DC6E-64A0-C0CC45DFEA03}"/>
              </a:ext>
            </a:extLst>
          </p:cNvPr>
          <p:cNvCxnSpPr/>
          <p:nvPr/>
        </p:nvCxnSpPr>
        <p:spPr>
          <a:xfrm flipH="1">
            <a:off x="-807" y="672152"/>
            <a:ext cx="562708" cy="0"/>
          </a:xfrm>
          <a:prstGeom prst="line">
            <a:avLst/>
          </a:prstGeom>
          <a:ln w="1301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Icebergs in the water with the sun shining through the clouds&#10;&#10;AI-generated content may be incorrect.">
            <a:extLst>
              <a:ext uri="{FF2B5EF4-FFF2-40B4-BE49-F238E27FC236}">
                <a16:creationId xmlns:a16="http://schemas.microsoft.com/office/drawing/2014/main" id="{660B8C13-8650-8808-E5CA-0316E0810DB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31200"/>
            <a:ext cx="12192000" cy="4905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78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76A3CC3-DB5B-CA34-26AE-0CDE4E6A67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0793" y="421142"/>
            <a:ext cx="10711864" cy="492443"/>
          </a:xfrm>
        </p:spPr>
        <p:txBody>
          <a:bodyPr/>
          <a:lstStyle/>
          <a:p>
            <a:r>
              <a:rPr lang="en-GB" dirty="0"/>
              <a:t>What is climate change?</a:t>
            </a:r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1834A7FD-00D0-DB12-94BF-D7E073C04CB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6</a:t>
            </a:fld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0D8B8C8-5C06-DC6E-64A0-C0CC45DFEA03}"/>
              </a:ext>
            </a:extLst>
          </p:cNvPr>
          <p:cNvCxnSpPr/>
          <p:nvPr/>
        </p:nvCxnSpPr>
        <p:spPr>
          <a:xfrm flipH="1">
            <a:off x="-807" y="672152"/>
            <a:ext cx="562708" cy="0"/>
          </a:xfrm>
          <a:prstGeom prst="line">
            <a:avLst/>
          </a:prstGeom>
          <a:ln w="1301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tree in the middle of a cracked area&#10;&#10;AI-generated content may be incorrect.">
            <a:extLst>
              <a:ext uri="{FF2B5EF4-FFF2-40B4-BE49-F238E27FC236}">
                <a16:creationId xmlns:a16="http://schemas.microsoft.com/office/drawing/2014/main" id="{DDAB6F2B-FD6F-501A-4769-875262D2BEC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16799"/>
            <a:ext cx="12218400" cy="4905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961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76A3CC3-DB5B-CA34-26AE-0CDE4E6A67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0793" y="421142"/>
            <a:ext cx="10711864" cy="492443"/>
          </a:xfrm>
        </p:spPr>
        <p:txBody>
          <a:bodyPr/>
          <a:lstStyle/>
          <a:p>
            <a:r>
              <a:rPr lang="en-GB" dirty="0"/>
              <a:t>What is causing it?</a:t>
            </a:r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1834A7FD-00D0-DB12-94BF-D7E073C04CB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7</a:t>
            </a:fld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0D8B8C8-5C06-DC6E-64A0-C0CC45DFEA03}"/>
              </a:ext>
            </a:extLst>
          </p:cNvPr>
          <p:cNvCxnSpPr/>
          <p:nvPr/>
        </p:nvCxnSpPr>
        <p:spPr>
          <a:xfrm flipH="1">
            <a:off x="-807" y="672152"/>
            <a:ext cx="562708" cy="0"/>
          </a:xfrm>
          <a:prstGeom prst="line">
            <a:avLst/>
          </a:prstGeom>
          <a:ln w="1301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Graphic 2">
            <a:extLst>
              <a:ext uri="{FF2B5EF4-FFF2-40B4-BE49-F238E27FC236}">
                <a16:creationId xmlns:a16="http://schemas.microsoft.com/office/drawing/2014/main" id="{41DF7A41-D606-A5D1-603A-0E05F528B8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8301" y="1599700"/>
            <a:ext cx="12228602" cy="4076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2856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867466D-EFA0-4EE8-86B6-97734E01FB75}"/>
              </a:ext>
            </a:extLst>
          </p:cNvPr>
          <p:cNvSpPr/>
          <p:nvPr/>
        </p:nvSpPr>
        <p:spPr>
          <a:xfrm>
            <a:off x="-807" y="0"/>
            <a:ext cx="12192807" cy="61372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DC81A2-35FE-BCDE-C556-9A1CE217F4D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43352" y="2149245"/>
            <a:ext cx="4640648" cy="1279755"/>
          </a:xfrm>
        </p:spPr>
        <p:txBody>
          <a:bodyPr/>
          <a:lstStyle/>
          <a:p>
            <a:r>
              <a:rPr lang="en-GB" b="1" dirty="0"/>
              <a:t>ACTIVITY</a:t>
            </a:r>
            <a:r>
              <a:rPr lang="en-GB" dirty="0"/>
              <a:t>: What can we do?</a:t>
            </a:r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2079BBF-2C6D-3506-4526-79027E0D3344}"/>
              </a:ext>
            </a:extLst>
          </p:cNvPr>
          <p:cNvCxnSpPr/>
          <p:nvPr/>
        </p:nvCxnSpPr>
        <p:spPr>
          <a:xfrm flipH="1">
            <a:off x="-807" y="2481535"/>
            <a:ext cx="562708" cy="0"/>
          </a:xfrm>
          <a:prstGeom prst="line">
            <a:avLst/>
          </a:prstGeom>
          <a:ln w="130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BB9BA3E-978A-40D9-172F-56A085BCB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1A4F842A-AFBA-A476-6D96-4071623061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543449" y="1421515"/>
            <a:ext cx="3106002" cy="3294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2244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76A3CC3-DB5B-CA34-26AE-0CDE4E6A67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0793" y="421142"/>
            <a:ext cx="10711864" cy="492443"/>
          </a:xfrm>
        </p:spPr>
        <p:txBody>
          <a:bodyPr/>
          <a:lstStyle/>
          <a:p>
            <a:r>
              <a:rPr lang="en-GB" dirty="0"/>
              <a:t>What can you do?</a:t>
            </a:r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1834A7FD-00D0-DB12-94BF-D7E073C04CB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9</a:t>
            </a:fld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0D8B8C8-5C06-DC6E-64A0-C0CC45DFEA03}"/>
              </a:ext>
            </a:extLst>
          </p:cNvPr>
          <p:cNvCxnSpPr/>
          <p:nvPr/>
        </p:nvCxnSpPr>
        <p:spPr>
          <a:xfrm flipH="1">
            <a:off x="0" y="679352"/>
            <a:ext cx="562708" cy="0"/>
          </a:xfrm>
          <a:prstGeom prst="line">
            <a:avLst/>
          </a:prstGeom>
          <a:ln w="1301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3813A421-F0BD-8CB4-1A5F-CBB20A4ADBB6}"/>
              </a:ext>
            </a:extLst>
          </p:cNvPr>
          <p:cNvSpPr/>
          <p:nvPr/>
        </p:nvSpPr>
        <p:spPr>
          <a:xfrm>
            <a:off x="1151020" y="1815357"/>
            <a:ext cx="3148800" cy="2839620"/>
          </a:xfrm>
          <a:prstGeom prst="roundRect">
            <a:avLst>
              <a:gd name="adj" fmla="val 7425"/>
            </a:avLst>
          </a:prstGeom>
          <a:noFill/>
          <a:ln w="317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7CA33A2E-2469-1B42-04BD-6266FC9A0D23}"/>
              </a:ext>
            </a:extLst>
          </p:cNvPr>
          <p:cNvSpPr/>
          <p:nvPr/>
        </p:nvSpPr>
        <p:spPr>
          <a:xfrm>
            <a:off x="1303420" y="1967757"/>
            <a:ext cx="459404" cy="337200"/>
          </a:xfrm>
          <a:prstGeom prst="roundRect">
            <a:avLst>
              <a:gd name="adj" fmla="val 7425"/>
            </a:avLst>
          </a:prstGeom>
          <a:solidFill>
            <a:schemeClr val="accent1"/>
          </a:solidFill>
          <a:ln w="317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/>
              <a:t>1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F1A7F9F6-BF00-1B12-6EEC-26DA1E6A7BBC}"/>
              </a:ext>
            </a:extLst>
          </p:cNvPr>
          <p:cNvSpPr/>
          <p:nvPr/>
        </p:nvSpPr>
        <p:spPr>
          <a:xfrm>
            <a:off x="4521600" y="1815357"/>
            <a:ext cx="3148800" cy="2839620"/>
          </a:xfrm>
          <a:prstGeom prst="roundRect">
            <a:avLst>
              <a:gd name="adj" fmla="val 7425"/>
            </a:avLst>
          </a:prstGeom>
          <a:noFill/>
          <a:ln w="317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70D05DC6-ADE6-BE20-2CCE-42E932AAB374}"/>
              </a:ext>
            </a:extLst>
          </p:cNvPr>
          <p:cNvSpPr/>
          <p:nvPr/>
        </p:nvSpPr>
        <p:spPr>
          <a:xfrm>
            <a:off x="4674000" y="1967757"/>
            <a:ext cx="459404" cy="337200"/>
          </a:xfrm>
          <a:prstGeom prst="roundRect">
            <a:avLst>
              <a:gd name="adj" fmla="val 7425"/>
            </a:avLst>
          </a:prstGeom>
          <a:solidFill>
            <a:schemeClr val="accent1"/>
          </a:solidFill>
          <a:ln w="317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/>
              <a:t>2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779224E9-EA64-1169-DD77-EC68357BEA00}"/>
              </a:ext>
            </a:extLst>
          </p:cNvPr>
          <p:cNvSpPr/>
          <p:nvPr/>
        </p:nvSpPr>
        <p:spPr>
          <a:xfrm>
            <a:off x="7892180" y="1815357"/>
            <a:ext cx="3148800" cy="2839620"/>
          </a:xfrm>
          <a:prstGeom prst="roundRect">
            <a:avLst>
              <a:gd name="adj" fmla="val 7425"/>
            </a:avLst>
          </a:prstGeom>
          <a:noFill/>
          <a:ln w="317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4A575C34-CA07-D522-F23F-4BDC28153816}"/>
              </a:ext>
            </a:extLst>
          </p:cNvPr>
          <p:cNvSpPr/>
          <p:nvPr/>
        </p:nvSpPr>
        <p:spPr>
          <a:xfrm>
            <a:off x="8044580" y="1967757"/>
            <a:ext cx="459404" cy="414296"/>
          </a:xfrm>
          <a:prstGeom prst="roundRect">
            <a:avLst>
              <a:gd name="adj" fmla="val 7425"/>
            </a:avLst>
          </a:prstGeom>
          <a:solidFill>
            <a:schemeClr val="accent1"/>
          </a:solidFill>
          <a:ln w="317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/>
              <a:t>3</a:t>
            </a:r>
          </a:p>
        </p:txBody>
      </p:sp>
      <p:sp>
        <p:nvSpPr>
          <p:cNvPr id="26" name="Text Placeholder 20">
            <a:extLst>
              <a:ext uri="{FF2B5EF4-FFF2-40B4-BE49-F238E27FC236}">
                <a16:creationId xmlns:a16="http://schemas.microsoft.com/office/drawing/2014/main" id="{2D0A79B1-3F6B-620C-A1A4-09B257B44A3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51020" y="4925395"/>
            <a:ext cx="3128880" cy="443198"/>
          </a:xfrm>
        </p:spPr>
        <p:txBody>
          <a:bodyPr/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600" b="1" dirty="0"/>
              <a:t>Use less electricity or </a:t>
            </a:r>
            <a:br>
              <a:rPr lang="en-GB" sz="1600" b="1" dirty="0"/>
            </a:br>
            <a:r>
              <a:rPr lang="en-GB" sz="1600" b="1" dirty="0"/>
              <a:t>a different type!</a:t>
            </a:r>
            <a:endParaRPr lang="en-GB" sz="1600" dirty="0"/>
          </a:p>
        </p:txBody>
      </p:sp>
      <p:sp>
        <p:nvSpPr>
          <p:cNvPr id="27" name="Text Placeholder 20">
            <a:extLst>
              <a:ext uri="{FF2B5EF4-FFF2-40B4-BE49-F238E27FC236}">
                <a16:creationId xmlns:a16="http://schemas.microsoft.com/office/drawing/2014/main" id="{81982D28-9050-786B-DB54-70E823EB5095}"/>
              </a:ext>
            </a:extLst>
          </p:cNvPr>
          <p:cNvSpPr txBox="1">
            <a:spLocks/>
          </p:cNvSpPr>
          <p:nvPr/>
        </p:nvSpPr>
        <p:spPr>
          <a:xfrm>
            <a:off x="4531560" y="4925395"/>
            <a:ext cx="3128880" cy="2215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600" b="1" dirty="0"/>
              <a:t>Use the car less!</a:t>
            </a:r>
            <a:endParaRPr lang="en-GB" sz="1600" dirty="0"/>
          </a:p>
        </p:txBody>
      </p:sp>
      <p:sp>
        <p:nvSpPr>
          <p:cNvPr id="28" name="Text Placeholder 20">
            <a:extLst>
              <a:ext uri="{FF2B5EF4-FFF2-40B4-BE49-F238E27FC236}">
                <a16:creationId xmlns:a16="http://schemas.microsoft.com/office/drawing/2014/main" id="{5889F402-8FC8-9F60-10EE-006EB8ED79C5}"/>
              </a:ext>
            </a:extLst>
          </p:cNvPr>
          <p:cNvSpPr txBox="1">
            <a:spLocks/>
          </p:cNvSpPr>
          <p:nvPr/>
        </p:nvSpPr>
        <p:spPr>
          <a:xfrm>
            <a:off x="7912100" y="4925395"/>
            <a:ext cx="3128880" cy="2215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600" b="1" dirty="0"/>
              <a:t>Eat less meat!</a:t>
            </a:r>
            <a:endParaRPr lang="en-GB" sz="1600" dirty="0"/>
          </a:p>
        </p:txBody>
      </p:sp>
      <p:pic>
        <p:nvPicPr>
          <p:cNvPr id="30" name="Graphic 29">
            <a:extLst>
              <a:ext uri="{FF2B5EF4-FFF2-40B4-BE49-F238E27FC236}">
                <a16:creationId xmlns:a16="http://schemas.microsoft.com/office/drawing/2014/main" id="{B3CD117A-807F-F846-62D4-B838C6C8AF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65272" y="2282617"/>
            <a:ext cx="2402618" cy="1996540"/>
          </a:xfrm>
          <a:prstGeom prst="rect">
            <a:avLst/>
          </a:prstGeom>
        </p:spPr>
      </p:pic>
      <p:pic>
        <p:nvPicPr>
          <p:cNvPr id="32" name="Graphic 31">
            <a:extLst>
              <a:ext uri="{FF2B5EF4-FFF2-40B4-BE49-F238E27FC236}">
                <a16:creationId xmlns:a16="http://schemas.microsoft.com/office/drawing/2014/main" id="{90ADF309-3CB2-A17B-C4EF-5C13ABAB5A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63078" y="2188687"/>
            <a:ext cx="2465844" cy="2092960"/>
          </a:xfrm>
          <a:prstGeom prst="rect">
            <a:avLst/>
          </a:prstGeom>
        </p:spPr>
      </p:pic>
      <p:pic>
        <p:nvPicPr>
          <p:cNvPr id="44" name="Graphic 43">
            <a:extLst>
              <a:ext uri="{FF2B5EF4-FFF2-40B4-BE49-F238E27FC236}">
                <a16:creationId xmlns:a16="http://schemas.microsoft.com/office/drawing/2014/main" id="{D9A08438-EF13-F666-96F2-FD950B51E62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50402" y="2141419"/>
            <a:ext cx="2717860" cy="2142818"/>
          </a:xfrm>
          <a:prstGeom prst="rect">
            <a:avLst/>
          </a:prstGeom>
        </p:spPr>
      </p:pic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7C18252A-225C-A137-D2C9-E78AF7A7E36F}"/>
              </a:ext>
            </a:extLst>
          </p:cNvPr>
          <p:cNvSpPr txBox="1">
            <a:spLocks/>
          </p:cNvSpPr>
          <p:nvPr/>
        </p:nvSpPr>
        <p:spPr>
          <a:xfrm>
            <a:off x="750793" y="1082811"/>
            <a:ext cx="10668340" cy="2215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Protect the planet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44640836"/>
      </p:ext>
    </p:extLst>
  </p:cSld>
  <p:clrMapOvr>
    <a:masterClrMapping/>
  </p:clrMapOvr>
</p:sld>
</file>

<file path=ppt/theme/theme1.xml><?xml version="1.0" encoding="utf-8"?>
<a:theme xmlns:a="http://schemas.openxmlformats.org/drawingml/2006/main" name="Sonnedix Theme">
  <a:themeElements>
    <a:clrScheme name="Sx Colour Palette">
      <a:dk1>
        <a:srgbClr val="000000"/>
      </a:dk1>
      <a:lt1>
        <a:srgbClr val="FFFFFF"/>
      </a:lt1>
      <a:dk2>
        <a:srgbClr val="28303A"/>
      </a:dk2>
      <a:lt2>
        <a:srgbClr val="F2F2F2"/>
      </a:lt2>
      <a:accent1>
        <a:srgbClr val="F89C41"/>
      </a:accent1>
      <a:accent2>
        <a:srgbClr val="C93C36"/>
      </a:accent2>
      <a:accent3>
        <a:srgbClr val="8F9E59"/>
      </a:accent3>
      <a:accent4>
        <a:srgbClr val="6EB3D6"/>
      </a:accent4>
      <a:accent5>
        <a:srgbClr val="6D8E9C"/>
      </a:accent5>
      <a:accent6>
        <a:srgbClr val="F3F3F3"/>
      </a:accent6>
      <a:hlink>
        <a:srgbClr val="6D8E9C"/>
      </a:hlink>
      <a:folHlink>
        <a:srgbClr val="98B3BB"/>
      </a:folHlink>
    </a:clrScheme>
    <a:fontScheme name="Consolas-Verdana">
      <a:majorFont>
        <a:latin typeface="Consolas" panose="020B0609020204030204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 panose="020B060403050404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7753</TotalTime>
  <Words>121</Words>
  <Application>Microsoft Office PowerPoint</Application>
  <PresentationFormat>Widescreen</PresentationFormat>
  <Paragraphs>32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Aptos</vt:lpstr>
      <vt:lpstr>Arial</vt:lpstr>
      <vt:lpstr>Verdana</vt:lpstr>
      <vt:lpstr>Sonnedix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Anastasia Gkartzopoulou</dc:creator>
  <cp:lastModifiedBy>Giuliano Torrisi</cp:lastModifiedBy>
  <cp:revision>7</cp:revision>
  <dcterms:created xsi:type="dcterms:W3CDTF">2025-02-27T14:09:36Z</dcterms:created>
  <dcterms:modified xsi:type="dcterms:W3CDTF">2025-09-09T07:47:24Z</dcterms:modified>
</cp:coreProperties>
</file>