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348" r:id="rId3"/>
    <p:sldId id="339" r:id="rId4"/>
    <p:sldId id="340" r:id="rId5"/>
    <p:sldId id="349" r:id="rId6"/>
    <p:sldId id="346" r:id="rId7"/>
    <p:sldId id="350" r:id="rId8"/>
    <p:sldId id="347" r:id="rId9"/>
    <p:sldId id="288" r:id="rId10"/>
    <p:sldId id="341" r:id="rId11"/>
    <p:sldId id="352" r:id="rId12"/>
    <p:sldId id="342" r:id="rId13"/>
    <p:sldId id="343" r:id="rId14"/>
    <p:sldId id="345" r:id="rId15"/>
    <p:sldId id="344" r:id="rId16"/>
    <p:sldId id="3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2"/>
    <p:restoredTop sz="94422"/>
  </p:normalViewPr>
  <p:slideViewPr>
    <p:cSldViewPr snapToGrid="0">
      <p:cViewPr>
        <p:scale>
          <a:sx n="34" d="100"/>
          <a:sy n="34" d="100"/>
        </p:scale>
        <p:origin x="2282" y="1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AC406-CD1F-554E-A1F8-9796690C30D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E57E7-62E1-2B4F-A3F0-FDEDF898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200330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93272"/>
            <a:ext cx="4186525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1" name="Google Shape;17;p2">
            <a:extLst>
              <a:ext uri="{FF2B5EF4-FFF2-40B4-BE49-F238E27FC236}">
                <a16:creationId xmlns:a16="http://schemas.microsoft.com/office/drawing/2014/main" id="{401957E9-A015-81D3-FD8C-43F4D3E3F6F6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843352" y="4425992"/>
            <a:ext cx="33961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01/01/2025</a:t>
            </a:r>
            <a:endParaRPr dirty="0"/>
          </a:p>
        </p:txBody>
      </p:sp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7150-BFCA-A5DD-862E-BB739381FC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4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588663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2149245"/>
            <a:ext cx="418652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2B7A37AF-BA58-9C38-32C8-9AD14BDAE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805E-4BB7-BEDE-CB52-037D65BE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S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3840" y="0"/>
            <a:ext cx="813816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152001"/>
            <a:ext cx="27287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75423"/>
            <a:ext cx="27532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main title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184C6-1635-6382-2C5B-E3717AB9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6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5137DF3-F31A-3210-8A1A-9525B2823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63B64-756D-320D-44E6-AD8CD3B776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Yellow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2933BC9-E65C-0B0A-006B-404767469D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C752-DEC1-084D-F0AA-FAC11F07C0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Red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C634451-C1F2-F9F8-3229-141CA0F1E0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97E9-E2E9-BA7E-9C1C-DB8353153C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Green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FC2DBAF-567E-1AD9-35E9-D95C4B2FA7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F8831-FF14-71D5-57A8-D3433D4572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4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Blue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F437E79-A920-906B-AC81-9221586BC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6A603-1AEA-D62D-7353-3D6CA734E1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Numbers">
    <p:bg>
      <p:bgPr>
        <a:solidFill>
          <a:srgbClr val="F2F2F2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5445DC-E17F-D70B-E185-08AAD162CB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41627"/>
            <a:ext cx="1015669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BCE1C4-984C-D9A8-77B2-9E82034BC794}"/>
              </a:ext>
            </a:extLst>
          </p:cNvPr>
          <p:cNvSpPr/>
          <p:nvPr userDrawn="1"/>
        </p:nvSpPr>
        <p:spPr>
          <a:xfrm>
            <a:off x="1849575" y="2878621"/>
            <a:ext cx="871061" cy="7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DE0BCCC-A4A1-8709-EB00-7549E6C2E0BF}"/>
              </a:ext>
            </a:extLst>
          </p:cNvPr>
          <p:cNvSpPr/>
          <p:nvPr userDrawn="1"/>
        </p:nvSpPr>
        <p:spPr>
          <a:xfrm>
            <a:off x="2772900" y="2805488"/>
            <a:ext cx="100172" cy="188148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lnRef>
          <a:fillRef idx="1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fillRef>
          <a:effectRef idx="0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BD2305-AA3E-519F-3BC9-3BF1E2437707}"/>
              </a:ext>
            </a:extLst>
          </p:cNvPr>
          <p:cNvGrpSpPr/>
          <p:nvPr userDrawn="1"/>
        </p:nvGrpSpPr>
        <p:grpSpPr>
          <a:xfrm>
            <a:off x="1300855" y="2438820"/>
            <a:ext cx="879673" cy="879673"/>
            <a:chOff x="541436" y="363994"/>
            <a:chExt cx="879673" cy="879673"/>
          </a:xfrm>
          <a:solidFill>
            <a:schemeClr val="accent4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1CA135-A2BF-0C78-1F2E-88E6E5E3F47A}"/>
                </a:ext>
              </a:extLst>
            </p:cNvPr>
            <p:cNvSpPr/>
            <p:nvPr/>
          </p:nvSpPr>
          <p:spPr>
            <a:xfrm>
              <a:off x="541436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97D0DF0-6D46-0B5C-DE1F-03EFD02747B5}"/>
                </a:ext>
              </a:extLst>
            </p:cNvPr>
            <p:cNvSpPr txBox="1"/>
            <p:nvPr/>
          </p:nvSpPr>
          <p:spPr>
            <a:xfrm>
              <a:off x="670261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C583A8F0-FDCD-F4D1-01C6-7906DF0E1DDF}"/>
              </a:ext>
            </a:extLst>
          </p:cNvPr>
          <p:cNvSpPr/>
          <p:nvPr userDrawn="1"/>
        </p:nvSpPr>
        <p:spPr>
          <a:xfrm>
            <a:off x="760748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36228" sx="102000" sy="102000" algn="ctr" rotWithShape="0">
              <a:prstClr val="black">
                <a:alpha val="196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6CE63-16C4-60E6-5D97-D56FBD19753B}"/>
              </a:ext>
            </a:extLst>
          </p:cNvPr>
          <p:cNvSpPr/>
          <p:nvPr userDrawn="1"/>
        </p:nvSpPr>
        <p:spPr>
          <a:xfrm>
            <a:off x="2938402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lnRef>
          <a:fillRef idx="1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fillRef>
          <a:effectRef idx="0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E964BE23-EAD4-E93E-3A66-ED4FC0B095C9}"/>
              </a:ext>
            </a:extLst>
          </p:cNvPr>
          <p:cNvSpPr/>
          <p:nvPr userDrawn="1"/>
        </p:nvSpPr>
        <p:spPr>
          <a:xfrm>
            <a:off x="4950554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lnRef>
          <a:fillRef idx="1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fillRef>
          <a:effectRef idx="0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75C76C-BC55-A42A-AC39-21FC4805CBBA}"/>
              </a:ext>
            </a:extLst>
          </p:cNvPr>
          <p:cNvGrpSpPr/>
          <p:nvPr userDrawn="1"/>
        </p:nvGrpSpPr>
        <p:grpSpPr>
          <a:xfrm>
            <a:off x="3478509" y="2438820"/>
            <a:ext cx="879673" cy="879673"/>
            <a:chOff x="2719090" y="363994"/>
            <a:chExt cx="879673" cy="87967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8E6FA1-73DA-ECF0-AEEE-CF92A537682A}"/>
                </a:ext>
              </a:extLst>
            </p:cNvPr>
            <p:cNvSpPr/>
            <p:nvPr/>
          </p:nvSpPr>
          <p:spPr>
            <a:xfrm>
              <a:off x="2719090" y="363994"/>
              <a:ext cx="879673" cy="8796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1115254"/>
                <a:satOff val="-9452"/>
                <a:lumOff val="-1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4E8296C-FD29-EB96-7436-AE7DC1B08AF8}"/>
                </a:ext>
              </a:extLst>
            </p:cNvPr>
            <p:cNvSpPr txBox="1"/>
            <p:nvPr/>
          </p:nvSpPr>
          <p:spPr>
            <a:xfrm>
              <a:off x="2847915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sp>
        <p:nvSpPr>
          <p:cNvPr id="15" name="Up Arrow Callout 14">
            <a:extLst>
              <a:ext uri="{FF2B5EF4-FFF2-40B4-BE49-F238E27FC236}">
                <a16:creationId xmlns:a16="http://schemas.microsoft.com/office/drawing/2014/main" id="{41221EBF-C5B8-9872-787F-498588DD7ADB}"/>
              </a:ext>
            </a:extLst>
          </p:cNvPr>
          <p:cNvSpPr/>
          <p:nvPr userDrawn="1"/>
        </p:nvSpPr>
        <p:spPr>
          <a:xfrm>
            <a:off x="2938402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1681131"/>
              <a:satOff val="-10789"/>
              <a:lumOff val="-61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A57AD-D9D5-73F7-33EC-20381D721EF9}"/>
              </a:ext>
            </a:extLst>
          </p:cNvPr>
          <p:cNvSpPr/>
          <p:nvPr userDrawn="1"/>
        </p:nvSpPr>
        <p:spPr>
          <a:xfrm>
            <a:off x="5116056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lnRef>
          <a:fillRef idx="1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fillRef>
          <a:effectRef idx="0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A7FD507B-82E8-B629-9965-2142718E0096}"/>
              </a:ext>
            </a:extLst>
          </p:cNvPr>
          <p:cNvSpPr/>
          <p:nvPr userDrawn="1"/>
        </p:nvSpPr>
        <p:spPr>
          <a:xfrm>
            <a:off x="7128208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lnRef>
          <a:fillRef idx="1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fillRef>
          <a:effectRef idx="0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5983F-6AE5-E884-C5E4-BF63704E3D17}"/>
              </a:ext>
            </a:extLst>
          </p:cNvPr>
          <p:cNvGrpSpPr/>
          <p:nvPr userDrawn="1"/>
        </p:nvGrpSpPr>
        <p:grpSpPr>
          <a:xfrm>
            <a:off x="5656163" y="2438820"/>
            <a:ext cx="879673" cy="879673"/>
            <a:chOff x="4896744" y="363994"/>
            <a:chExt cx="879673" cy="87967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2C6ED8-5FE9-B441-3B4F-DF7B28ABD52D}"/>
                </a:ext>
              </a:extLst>
            </p:cNvPr>
            <p:cNvSpPr/>
            <p:nvPr/>
          </p:nvSpPr>
          <p:spPr>
            <a:xfrm>
              <a:off x="4896744" y="363994"/>
              <a:ext cx="879673" cy="8796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2230508"/>
                <a:satOff val="-18903"/>
                <a:lumOff val="-2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B5689C-2CFA-3B51-3662-1F361B5AC7F3}"/>
                </a:ext>
              </a:extLst>
            </p:cNvPr>
            <p:cNvSpPr txBox="1"/>
            <p:nvPr/>
          </p:nvSpPr>
          <p:spPr>
            <a:xfrm>
              <a:off x="5025569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sp>
        <p:nvSpPr>
          <p:cNvPr id="21" name="Up Arrow Callout 20">
            <a:extLst>
              <a:ext uri="{FF2B5EF4-FFF2-40B4-BE49-F238E27FC236}">
                <a16:creationId xmlns:a16="http://schemas.microsoft.com/office/drawing/2014/main" id="{0FDA3C41-1EBA-46E7-1D85-79C7B86FC80A}"/>
              </a:ext>
            </a:extLst>
          </p:cNvPr>
          <p:cNvSpPr/>
          <p:nvPr userDrawn="1"/>
        </p:nvSpPr>
        <p:spPr>
          <a:xfrm>
            <a:off x="5116056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2689809"/>
              <a:satOff val="-17263"/>
              <a:lumOff val="-98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4A3EDE-4BCB-45A2-3AE7-FE80970332E3}"/>
              </a:ext>
            </a:extLst>
          </p:cNvPr>
          <p:cNvSpPr/>
          <p:nvPr userDrawn="1"/>
        </p:nvSpPr>
        <p:spPr>
          <a:xfrm>
            <a:off x="7293710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lnRef>
          <a:fillRef idx="1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fillRef>
          <a:effectRef idx="0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6A279CF-6EA6-28EA-9291-CBA25487AC16}"/>
              </a:ext>
            </a:extLst>
          </p:cNvPr>
          <p:cNvSpPr/>
          <p:nvPr userDrawn="1"/>
        </p:nvSpPr>
        <p:spPr>
          <a:xfrm>
            <a:off x="9305862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lnRef>
          <a:fillRef idx="1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fillRef>
          <a:effectRef idx="0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D6F4CB-8321-3F45-9E29-E1847417FB3B}"/>
              </a:ext>
            </a:extLst>
          </p:cNvPr>
          <p:cNvGrpSpPr/>
          <p:nvPr userDrawn="1"/>
        </p:nvGrpSpPr>
        <p:grpSpPr>
          <a:xfrm>
            <a:off x="7833817" y="2438820"/>
            <a:ext cx="879673" cy="879673"/>
            <a:chOff x="7074398" y="363994"/>
            <a:chExt cx="879673" cy="8796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466272-DC0F-7036-548D-E64C21FD4CAC}"/>
                </a:ext>
              </a:extLst>
            </p:cNvPr>
            <p:cNvSpPr/>
            <p:nvPr/>
          </p:nvSpPr>
          <p:spPr>
            <a:xfrm>
              <a:off x="7074398" y="363994"/>
              <a:ext cx="879673" cy="8796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hueOff val="3345762"/>
                <a:satOff val="-28355"/>
                <a:lumOff val="-441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345762"/>
                <a:satOff val="-28355"/>
                <a:lumOff val="-4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E1CC20F9-D87B-D365-75E8-1B404DE33FCD}"/>
                </a:ext>
              </a:extLst>
            </p:cNvPr>
            <p:cNvSpPr txBox="1"/>
            <p:nvPr/>
          </p:nvSpPr>
          <p:spPr>
            <a:xfrm>
              <a:off x="7203223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27" name="Up Arrow Callout 26">
            <a:extLst>
              <a:ext uri="{FF2B5EF4-FFF2-40B4-BE49-F238E27FC236}">
                <a16:creationId xmlns:a16="http://schemas.microsoft.com/office/drawing/2014/main" id="{18BF936E-92D1-04C8-8C61-AFCB0524ADC4}"/>
              </a:ext>
            </a:extLst>
          </p:cNvPr>
          <p:cNvSpPr/>
          <p:nvPr userDrawn="1"/>
        </p:nvSpPr>
        <p:spPr>
          <a:xfrm>
            <a:off x="7293710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3698487"/>
              <a:satOff val="-23736"/>
              <a:lumOff val="-135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442DC2-11BC-B5B6-E9DB-320EFF78FAD7}"/>
              </a:ext>
            </a:extLst>
          </p:cNvPr>
          <p:cNvSpPr/>
          <p:nvPr userDrawn="1"/>
        </p:nvSpPr>
        <p:spPr>
          <a:xfrm>
            <a:off x="9471364" y="2878621"/>
            <a:ext cx="979944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lnRef>
          <a:fillRef idx="1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fillRef>
          <a:effectRef idx="0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D6C14F-4EC3-8FDF-4B25-F3B008EF2B2F}"/>
              </a:ext>
            </a:extLst>
          </p:cNvPr>
          <p:cNvGrpSpPr/>
          <p:nvPr userDrawn="1"/>
        </p:nvGrpSpPr>
        <p:grpSpPr>
          <a:xfrm>
            <a:off x="10011471" y="2438820"/>
            <a:ext cx="879673" cy="879673"/>
            <a:chOff x="9252052" y="363994"/>
            <a:chExt cx="879673" cy="879673"/>
          </a:xfrm>
          <a:solidFill>
            <a:schemeClr val="accent5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9E5A1E3-4991-51DF-32C4-71D35BB7BC44}"/>
                </a:ext>
              </a:extLst>
            </p:cNvPr>
            <p:cNvSpPr/>
            <p:nvPr/>
          </p:nvSpPr>
          <p:spPr>
            <a:xfrm>
              <a:off x="9252052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hueOff val="4461016"/>
                <a:satOff val="-37806"/>
                <a:lumOff val="-588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461016"/>
                <a:satOff val="-37806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503C41BA-5F35-89F0-47D3-57D8965EA74A}"/>
                </a:ext>
              </a:extLst>
            </p:cNvPr>
            <p:cNvSpPr txBox="1"/>
            <p:nvPr/>
          </p:nvSpPr>
          <p:spPr>
            <a:xfrm>
              <a:off x="9380877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sp>
        <p:nvSpPr>
          <p:cNvPr id="32" name="Up Arrow Callout 31">
            <a:extLst>
              <a:ext uri="{FF2B5EF4-FFF2-40B4-BE49-F238E27FC236}">
                <a16:creationId xmlns:a16="http://schemas.microsoft.com/office/drawing/2014/main" id="{8E8E46C5-1F1E-8428-72A4-E0C86E428C74}"/>
              </a:ext>
            </a:extLst>
          </p:cNvPr>
          <p:cNvSpPr/>
          <p:nvPr userDrawn="1"/>
        </p:nvSpPr>
        <p:spPr>
          <a:xfrm>
            <a:off x="9471364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4707166"/>
              <a:satOff val="-30210"/>
              <a:lumOff val="-172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3FC39E1A-9C64-7275-2A49-18AF487CE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839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C82FFEB6-14BB-6206-4E08-0FCD89B740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7343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CD0F0471-27EC-9058-7B52-3CBA901CE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024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184BEBE4-A72A-A173-730E-FA85BB0BB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810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99B0BB64-D0F7-0D24-49ED-0ECF4AA18F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007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46DF86A-1802-1C75-AA3F-B3B4E626AF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16597E92-27D8-E1D1-6A6F-86849539A5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1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1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376850-591A-0968-B536-00E2CB992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939699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8CE07A3-6AC0-6683-B03D-CF6CA5F06B77}"/>
              </a:ext>
            </a:extLst>
          </p:cNvPr>
          <p:cNvSpPr/>
          <p:nvPr userDrawn="1"/>
        </p:nvSpPr>
        <p:spPr>
          <a:xfrm>
            <a:off x="5791199" y="1150540"/>
            <a:ext cx="550536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7F5AD2C-DD59-93BE-2641-A04837D66729}"/>
              </a:ext>
            </a:extLst>
          </p:cNvPr>
          <p:cNvSpPr/>
          <p:nvPr userDrawn="1"/>
        </p:nvSpPr>
        <p:spPr>
          <a:xfrm>
            <a:off x="5747656" y="2631005"/>
            <a:ext cx="556235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8A8DD32-554D-4EE5-4F4E-AE6062EC4B6B}"/>
              </a:ext>
            </a:extLst>
          </p:cNvPr>
          <p:cNvSpPr/>
          <p:nvPr userDrawn="1"/>
        </p:nvSpPr>
        <p:spPr>
          <a:xfrm>
            <a:off x="5733142" y="4111506"/>
            <a:ext cx="5576869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E5C99E-C0AF-FE0D-6C7E-1BDFFC38DAD5}"/>
              </a:ext>
            </a:extLst>
          </p:cNvPr>
          <p:cNvSpPr/>
          <p:nvPr userDrawn="1"/>
        </p:nvSpPr>
        <p:spPr>
          <a:xfrm>
            <a:off x="4774740" y="1137093"/>
            <a:ext cx="1303200" cy="13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F57FA7-F9CF-0BA9-F9AF-C68E76EEFC9D}"/>
              </a:ext>
            </a:extLst>
          </p:cNvPr>
          <p:cNvSpPr/>
          <p:nvPr userDrawn="1"/>
        </p:nvSpPr>
        <p:spPr>
          <a:xfrm>
            <a:off x="4774740" y="2622080"/>
            <a:ext cx="1303200" cy="1304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D5F6A3-DD57-B6E3-44F4-B391FDDE712E}"/>
              </a:ext>
            </a:extLst>
          </p:cNvPr>
          <p:cNvSpPr/>
          <p:nvPr userDrawn="1"/>
        </p:nvSpPr>
        <p:spPr>
          <a:xfrm>
            <a:off x="4774740" y="4106733"/>
            <a:ext cx="1303200" cy="13043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DB36035-D1C3-29EA-2C7A-480765551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7463" y="1567771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1A87FE3-E06D-D0C6-D1E6-F662561610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7463" y="3068960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5C8E577-C937-462C-6AB5-D7AE58B430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7463" y="4541778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EDCE98DE-E563-3BBF-6C2F-969D2F52C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8392034-E7FA-F89C-1F24-01F046C866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7517" y="1570458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4F0EEBD-F458-F175-C6EA-F5EE0C4925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7517" y="3045870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A5D347B-B066-AECA-6F9D-2AD4B8AC51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7517" y="4546064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17625-14D6-3866-2252-8430F41D7C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CDA32F0-6C25-0CF2-3CE9-0ECBA0012E97}"/>
              </a:ext>
            </a:extLst>
          </p:cNvPr>
          <p:cNvSpPr/>
          <p:nvPr userDrawn="1"/>
        </p:nvSpPr>
        <p:spPr>
          <a:xfrm>
            <a:off x="2230946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F9464-A903-EB3E-E876-1C18E1346BD0}"/>
              </a:ext>
            </a:extLst>
          </p:cNvPr>
          <p:cNvSpPr/>
          <p:nvPr userDrawn="1"/>
        </p:nvSpPr>
        <p:spPr>
          <a:xfrm>
            <a:off x="1041210" y="1842180"/>
            <a:ext cx="1593027" cy="1576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B5A07BD-AAEB-D757-787A-634ACDBA7774}"/>
              </a:ext>
            </a:extLst>
          </p:cNvPr>
          <p:cNvSpPr/>
          <p:nvPr userDrawn="1"/>
        </p:nvSpPr>
        <p:spPr>
          <a:xfrm>
            <a:off x="2230946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D9950-848D-F7E8-F53D-AE910E8C8571}"/>
              </a:ext>
            </a:extLst>
          </p:cNvPr>
          <p:cNvSpPr/>
          <p:nvPr userDrawn="1"/>
        </p:nvSpPr>
        <p:spPr>
          <a:xfrm>
            <a:off x="1041210" y="3655629"/>
            <a:ext cx="1593027" cy="1576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7304F88B-3429-EDC7-CC70-12351FECBF43}"/>
              </a:ext>
            </a:extLst>
          </p:cNvPr>
          <p:cNvSpPr txBox="1"/>
          <p:nvPr userDrawn="1"/>
        </p:nvSpPr>
        <p:spPr>
          <a:xfrm>
            <a:off x="1429924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3DF756-851B-D634-2EFC-C1680C2B6A94}"/>
              </a:ext>
            </a:extLst>
          </p:cNvPr>
          <p:cNvSpPr txBox="1"/>
          <p:nvPr userDrawn="1"/>
        </p:nvSpPr>
        <p:spPr>
          <a:xfrm>
            <a:off x="1429924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7D13BF4-EF86-3598-CD6B-2C7908187A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702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DC7138-3D50-FD3D-6B5A-AEA1C465B2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702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7EB4BC-039C-7318-C854-FE24D780733F}"/>
              </a:ext>
            </a:extLst>
          </p:cNvPr>
          <p:cNvSpPr/>
          <p:nvPr userDrawn="1"/>
        </p:nvSpPr>
        <p:spPr>
          <a:xfrm>
            <a:off x="7395885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DC4ABD-8FEC-6633-6A0A-01D2F8F7E11D}"/>
              </a:ext>
            </a:extLst>
          </p:cNvPr>
          <p:cNvSpPr/>
          <p:nvPr userDrawn="1"/>
        </p:nvSpPr>
        <p:spPr>
          <a:xfrm>
            <a:off x="6206149" y="1842180"/>
            <a:ext cx="1593027" cy="15767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07791B-5BD0-F547-ECCE-FF52D8A9445A}"/>
              </a:ext>
            </a:extLst>
          </p:cNvPr>
          <p:cNvSpPr/>
          <p:nvPr userDrawn="1"/>
        </p:nvSpPr>
        <p:spPr>
          <a:xfrm>
            <a:off x="7395885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4FB9B3-F406-EF6E-F447-AD87540B941B}"/>
              </a:ext>
            </a:extLst>
          </p:cNvPr>
          <p:cNvSpPr/>
          <p:nvPr userDrawn="1"/>
        </p:nvSpPr>
        <p:spPr>
          <a:xfrm>
            <a:off x="6206149" y="3655629"/>
            <a:ext cx="1593027" cy="15767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6075BACB-0545-D52A-8451-FA0F2A581C66}"/>
              </a:ext>
            </a:extLst>
          </p:cNvPr>
          <p:cNvSpPr txBox="1"/>
          <p:nvPr userDrawn="1"/>
        </p:nvSpPr>
        <p:spPr>
          <a:xfrm>
            <a:off x="6594863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980D2141-EE98-C745-FD2F-B4A9CFABC620}"/>
              </a:ext>
            </a:extLst>
          </p:cNvPr>
          <p:cNvSpPr txBox="1"/>
          <p:nvPr userDrawn="1"/>
        </p:nvSpPr>
        <p:spPr>
          <a:xfrm>
            <a:off x="6594863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13C651B-7A81-E4C3-483B-A4D8243DEB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50641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28F2EF2-5701-F755-DC41-EC0B147A35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0641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BB1C365-87CB-12C2-E49A-346E62B91B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86067D2-36EB-6126-E68F-3A7CBE0CC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B438710-54A1-1E62-ED89-A07139E693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83065" y="2537866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41833D4-3B3C-5510-5D52-05462698D7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0215" y="2537866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36905AA-E299-EA6E-B8B5-F2CE322CF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83065" y="4319600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99B3E61-FEA7-953D-EEAB-1A1BA17E76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215" y="4319600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B4D1F5-3478-9BE5-30C5-4FD2B4E4E04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4E922F-7982-CF3C-8777-F7953F9BEE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572" y="678706"/>
            <a:ext cx="2500671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sp>
        <p:nvSpPr>
          <p:cNvPr id="8" name="Google Shape;216;p14">
            <a:extLst>
              <a:ext uri="{FF2B5EF4-FFF2-40B4-BE49-F238E27FC236}">
                <a16:creationId xmlns:a16="http://schemas.microsoft.com/office/drawing/2014/main" id="{3AA9C366-1EC3-6218-E400-477BB0BD4751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689686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9" name="Google Shape;217;p14">
            <a:extLst>
              <a:ext uri="{FF2B5EF4-FFF2-40B4-BE49-F238E27FC236}">
                <a16:creationId xmlns:a16="http://schemas.microsoft.com/office/drawing/2014/main" id="{52482F46-0949-794E-7B15-64D9FB64D90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7709850" y="1876990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218;p14">
            <a:extLst>
              <a:ext uri="{FF2B5EF4-FFF2-40B4-BE49-F238E27FC236}">
                <a16:creationId xmlns:a16="http://schemas.microsoft.com/office/drawing/2014/main" id="{96C54CDD-24D6-07D7-FF7C-0D425BBA168E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7709850" y="2188787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39E9279-3D9E-41FC-AF05-6162A13EC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58E2F8AB-0DE3-6156-15FE-4B040FBDF2B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16FD4F-4139-21A7-C055-4EFD30E199D6}"/>
              </a:ext>
            </a:extLst>
          </p:cNvPr>
          <p:cNvCxnSpPr/>
          <p:nvPr userDrawn="1"/>
        </p:nvCxnSpPr>
        <p:spPr>
          <a:xfrm flipH="1">
            <a:off x="6085668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6EEA95A6-61F6-66D0-EFD1-4E3A5CD682A4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689686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2242A1FE-1D35-E3E8-4CEF-85F5E40FC876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709850" y="266036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09D5D93B-DB1C-325D-D858-11065EA768B3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7709850" y="297216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78511A2C-BC6E-0085-C998-B276884CBE7D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689686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C929328E-3EC8-DCDA-6B6A-146DC3DFEF5A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7709850" y="344169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7C9FB3C5-8565-B60A-B6E9-DB0869C5C167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7709850" y="375349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4261281B-2E7A-6E45-0C8B-857255F5FAA1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689686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457BA71E-1C01-8016-4E22-E2DEE64DA6BA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7709850" y="4225339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C298DC42-806B-F9FE-4BF8-97B6F0CEF684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7709850" y="4537136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A0C0FFF1-51AE-7EB8-78B1-C5327CB1FBC7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689686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DA57AA32-1C81-47AD-0EB5-07745C65837B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7709850" y="5017084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3E85DF6A-0C64-5890-0401-1ED3BB6253F7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7709850" y="5328881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108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3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599B9-8AD9-1C33-F71A-6369BB8D91CC}"/>
              </a:ext>
            </a:extLst>
          </p:cNvPr>
          <p:cNvSpPr/>
          <p:nvPr userDrawn="1"/>
        </p:nvSpPr>
        <p:spPr>
          <a:xfrm>
            <a:off x="4508938" y="666056"/>
            <a:ext cx="7100677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560B9-66C3-1DB4-B0D3-E46C197136E6}"/>
              </a:ext>
            </a:extLst>
          </p:cNvPr>
          <p:cNvSpPr/>
          <p:nvPr userDrawn="1"/>
        </p:nvSpPr>
        <p:spPr>
          <a:xfrm>
            <a:off x="4378434" y="662941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451DB6-F597-84B9-906C-80CCB9731170}"/>
              </a:ext>
            </a:extLst>
          </p:cNvPr>
          <p:cNvSpPr/>
          <p:nvPr userDrawn="1"/>
        </p:nvSpPr>
        <p:spPr>
          <a:xfrm>
            <a:off x="4554781" y="1744017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8D35C-F739-2933-6896-B5108B544381}"/>
              </a:ext>
            </a:extLst>
          </p:cNvPr>
          <p:cNvSpPr/>
          <p:nvPr userDrawn="1"/>
        </p:nvSpPr>
        <p:spPr>
          <a:xfrm>
            <a:off x="4378434" y="1737503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65670A-E006-A833-72B1-E776EFBC3327}"/>
              </a:ext>
            </a:extLst>
          </p:cNvPr>
          <p:cNvSpPr/>
          <p:nvPr userDrawn="1"/>
        </p:nvSpPr>
        <p:spPr>
          <a:xfrm>
            <a:off x="4554781" y="2812065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43870B-7665-1251-9139-BF1F3901DED6}"/>
              </a:ext>
            </a:extLst>
          </p:cNvPr>
          <p:cNvSpPr/>
          <p:nvPr userDrawn="1"/>
        </p:nvSpPr>
        <p:spPr>
          <a:xfrm>
            <a:off x="4378434" y="2813573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7F3F35-C84D-C0E0-3101-1E850B8FFB83}"/>
              </a:ext>
            </a:extLst>
          </p:cNvPr>
          <p:cNvSpPr/>
          <p:nvPr userDrawn="1"/>
        </p:nvSpPr>
        <p:spPr>
          <a:xfrm>
            <a:off x="4554782" y="3897949"/>
            <a:ext cx="7054832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A4186-1F64-4042-449C-66E047E3B732}"/>
              </a:ext>
            </a:extLst>
          </p:cNvPr>
          <p:cNvSpPr/>
          <p:nvPr userDrawn="1"/>
        </p:nvSpPr>
        <p:spPr>
          <a:xfrm>
            <a:off x="4378434" y="3888135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705CD10-47E2-9CDA-6B7A-9E1407F152E4}"/>
              </a:ext>
            </a:extLst>
          </p:cNvPr>
          <p:cNvSpPr/>
          <p:nvPr userDrawn="1"/>
        </p:nvSpPr>
        <p:spPr>
          <a:xfrm>
            <a:off x="4554781" y="4969213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C2A14-5897-A3A8-E5CA-87B973DD860B}"/>
              </a:ext>
            </a:extLst>
          </p:cNvPr>
          <p:cNvSpPr/>
          <p:nvPr userDrawn="1"/>
        </p:nvSpPr>
        <p:spPr>
          <a:xfrm>
            <a:off x="4378434" y="4962699"/>
            <a:ext cx="961728" cy="9519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198B58-B39D-F35A-DB7A-85A88BDFC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845684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26FB554-E07A-174A-47CC-5BB80BC520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7991" y="91462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EE6C07A-7B53-2E5A-0D4A-4A05699C89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7991" y="2005169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7B84109-08C3-D1DA-9665-991DDC5D84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7991" y="306226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2507DB-CB36-4939-C8AF-EEAA291E1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97991" y="414908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9E485461-E350-BB0B-F529-A2B1707F53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7991" y="522920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5143E393-F64A-244F-1EA5-766E5AEC7F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0E032EF-2B30-64FA-9EC1-067C132F13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4907" y="921101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5F4ED26-F5DB-734F-3BB1-9BD0B8D34C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4907" y="198884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9B8D457-CBD1-C15C-5A59-0BE048BE0A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4907" y="306896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6A9EFC6-CDBB-B875-4F64-B4E1E54F65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4907" y="414908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6A64BAE-A9C9-D205-8990-438CF68861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4907" y="521777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BACA0D-F2BE-0B6E-B0E5-7ABF5C3CF60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84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4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7E837F-2CA1-05AC-441F-9F0FE51C4917}"/>
              </a:ext>
            </a:extLst>
          </p:cNvPr>
          <p:cNvSpPr/>
          <p:nvPr userDrawn="1"/>
        </p:nvSpPr>
        <p:spPr>
          <a:xfrm>
            <a:off x="2004928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DBF366-44CF-EE1B-CD0A-667655072210}"/>
              </a:ext>
            </a:extLst>
          </p:cNvPr>
          <p:cNvSpPr/>
          <p:nvPr userDrawn="1"/>
        </p:nvSpPr>
        <p:spPr>
          <a:xfrm>
            <a:off x="1075077" y="1638980"/>
            <a:ext cx="1245049" cy="1232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5BBC-4E59-B26D-468A-FE501068836D}"/>
              </a:ext>
            </a:extLst>
          </p:cNvPr>
          <p:cNvSpPr/>
          <p:nvPr userDrawn="1"/>
        </p:nvSpPr>
        <p:spPr>
          <a:xfrm>
            <a:off x="7212117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461D6-63FD-ABBA-B20C-8E0F7218F51A}"/>
              </a:ext>
            </a:extLst>
          </p:cNvPr>
          <p:cNvSpPr/>
          <p:nvPr userDrawn="1"/>
        </p:nvSpPr>
        <p:spPr>
          <a:xfrm>
            <a:off x="6282266" y="1638980"/>
            <a:ext cx="1245049" cy="1232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FCE1B35-0381-4826-8B81-50BC0141FA0C}"/>
              </a:ext>
            </a:extLst>
          </p:cNvPr>
          <p:cNvSpPr/>
          <p:nvPr userDrawn="1"/>
        </p:nvSpPr>
        <p:spPr>
          <a:xfrm>
            <a:off x="2004928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B85BBA-2FB2-56DA-161D-8F474D65D486}"/>
              </a:ext>
            </a:extLst>
          </p:cNvPr>
          <p:cNvSpPr/>
          <p:nvPr userDrawn="1"/>
        </p:nvSpPr>
        <p:spPr>
          <a:xfrm>
            <a:off x="1075077" y="3056303"/>
            <a:ext cx="1245049" cy="1232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61F35E-5251-701F-2BF7-228E3B106811}"/>
              </a:ext>
            </a:extLst>
          </p:cNvPr>
          <p:cNvSpPr/>
          <p:nvPr userDrawn="1"/>
        </p:nvSpPr>
        <p:spPr>
          <a:xfrm>
            <a:off x="7212117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2FB8B2-C782-841A-7323-DF5F539E70E9}"/>
              </a:ext>
            </a:extLst>
          </p:cNvPr>
          <p:cNvSpPr/>
          <p:nvPr userDrawn="1"/>
        </p:nvSpPr>
        <p:spPr>
          <a:xfrm>
            <a:off x="6282266" y="3056303"/>
            <a:ext cx="1245049" cy="1232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A877F0-1276-1D85-DE21-812A621E3E50}"/>
              </a:ext>
            </a:extLst>
          </p:cNvPr>
          <p:cNvSpPr/>
          <p:nvPr userDrawn="1"/>
        </p:nvSpPr>
        <p:spPr>
          <a:xfrm>
            <a:off x="2004928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0B6D73-23AA-C635-C9A8-EFF000C2D653}"/>
              </a:ext>
            </a:extLst>
          </p:cNvPr>
          <p:cNvSpPr/>
          <p:nvPr userDrawn="1"/>
        </p:nvSpPr>
        <p:spPr>
          <a:xfrm>
            <a:off x="1075077" y="4496463"/>
            <a:ext cx="1245049" cy="1232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A08823F-48CD-7B3C-0D63-702E8FFC7B95}"/>
              </a:ext>
            </a:extLst>
          </p:cNvPr>
          <p:cNvSpPr/>
          <p:nvPr userDrawn="1"/>
        </p:nvSpPr>
        <p:spPr>
          <a:xfrm>
            <a:off x="7212117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9AD552-0A41-8EA5-4481-BE6C92047097}"/>
              </a:ext>
            </a:extLst>
          </p:cNvPr>
          <p:cNvSpPr/>
          <p:nvPr userDrawn="1"/>
        </p:nvSpPr>
        <p:spPr>
          <a:xfrm>
            <a:off x="6282266" y="4496463"/>
            <a:ext cx="1245049" cy="12323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95E0CFFD-818D-DDD6-B14A-0DC9A9381FA4}"/>
              </a:ext>
            </a:extLst>
          </p:cNvPr>
          <p:cNvSpPr txBox="1"/>
          <p:nvPr userDrawn="1"/>
        </p:nvSpPr>
        <p:spPr>
          <a:xfrm>
            <a:off x="1378881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9021CEE4-A283-04D9-FB2A-4E82A5B2F6D3}"/>
              </a:ext>
            </a:extLst>
          </p:cNvPr>
          <p:cNvSpPr txBox="1"/>
          <p:nvPr userDrawn="1"/>
        </p:nvSpPr>
        <p:spPr>
          <a:xfrm>
            <a:off x="1378881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A466E630-294A-F8F7-091D-7328CBBB3E0F}"/>
              </a:ext>
            </a:extLst>
          </p:cNvPr>
          <p:cNvSpPr txBox="1"/>
          <p:nvPr userDrawn="1"/>
        </p:nvSpPr>
        <p:spPr>
          <a:xfrm>
            <a:off x="1378881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61B617FD-6B17-F2AA-7744-EA14FF2AE665}"/>
              </a:ext>
            </a:extLst>
          </p:cNvPr>
          <p:cNvSpPr txBox="1"/>
          <p:nvPr userDrawn="1"/>
        </p:nvSpPr>
        <p:spPr>
          <a:xfrm>
            <a:off x="6600056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062058C8-A3ED-C9F2-5EB8-A7AAD5A0D510}"/>
              </a:ext>
            </a:extLst>
          </p:cNvPr>
          <p:cNvSpPr txBox="1"/>
          <p:nvPr userDrawn="1"/>
        </p:nvSpPr>
        <p:spPr>
          <a:xfrm>
            <a:off x="6600056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</a:t>
            </a:r>
          </a:p>
        </p:txBody>
      </p:sp>
      <p:sp>
        <p:nvSpPr>
          <p:cNvPr id="30" name="Oval 6">
            <a:extLst>
              <a:ext uri="{FF2B5EF4-FFF2-40B4-BE49-F238E27FC236}">
                <a16:creationId xmlns:a16="http://schemas.microsoft.com/office/drawing/2014/main" id="{4A1D2B74-8CB6-F362-11D5-72A05F19E03F}"/>
              </a:ext>
            </a:extLst>
          </p:cNvPr>
          <p:cNvSpPr txBox="1"/>
          <p:nvPr userDrawn="1"/>
        </p:nvSpPr>
        <p:spPr>
          <a:xfrm>
            <a:off x="6600056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4288983-7E7A-BEE7-FAC8-5121D9E00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8F920F0-871D-FF09-6B54-71B38BE33C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1604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497061-BE2C-5E7A-6393-7C9BCF3801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31604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7ADF03A-4742-5D68-5D80-BACBA8A205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341A0EC-4D4E-915D-CE30-C53FBD416F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4192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2281D60-D7A7-CAA8-F7B1-D356EEB0DD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24192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7F326C4A-06FF-0C8F-7646-EB82702C5B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24192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560A2-8D9B-45A9-39DC-F6F32FF1EF5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4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5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8BA1A93-823A-DA8D-BF0D-CEE421D7C589}"/>
              </a:ext>
            </a:extLst>
          </p:cNvPr>
          <p:cNvSpPr/>
          <p:nvPr userDrawn="1"/>
        </p:nvSpPr>
        <p:spPr>
          <a:xfrm>
            <a:off x="2260284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34669E-D2A7-3E5D-070C-54488CE53EAA}"/>
              </a:ext>
            </a:extLst>
          </p:cNvPr>
          <p:cNvSpPr/>
          <p:nvPr userDrawn="1"/>
        </p:nvSpPr>
        <p:spPr>
          <a:xfrm>
            <a:off x="1330434" y="1557990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D6927D-8C06-222B-8B60-1FBA4E76BD34}"/>
              </a:ext>
            </a:extLst>
          </p:cNvPr>
          <p:cNvSpPr/>
          <p:nvPr userDrawn="1"/>
        </p:nvSpPr>
        <p:spPr>
          <a:xfrm>
            <a:off x="1844137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DBA76-9B79-DED9-006C-3025BABED2F2}"/>
              </a:ext>
            </a:extLst>
          </p:cNvPr>
          <p:cNvSpPr/>
          <p:nvPr userDrawn="1"/>
        </p:nvSpPr>
        <p:spPr>
          <a:xfrm>
            <a:off x="1330434" y="263255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F209596-38C6-D1EB-AE84-34B0ECBC11FA}"/>
              </a:ext>
            </a:extLst>
          </p:cNvPr>
          <p:cNvSpPr/>
          <p:nvPr userDrawn="1"/>
        </p:nvSpPr>
        <p:spPr>
          <a:xfrm>
            <a:off x="1844137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D73B75-4BA5-E88E-BB16-5CE5FFD83934}"/>
              </a:ext>
            </a:extLst>
          </p:cNvPr>
          <p:cNvSpPr/>
          <p:nvPr userDrawn="1"/>
        </p:nvSpPr>
        <p:spPr>
          <a:xfrm>
            <a:off x="1330434" y="370862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1C44233-4ECE-1AA6-698F-094C8BA4B98E}"/>
              </a:ext>
            </a:extLst>
          </p:cNvPr>
          <p:cNvSpPr/>
          <p:nvPr userDrawn="1"/>
        </p:nvSpPr>
        <p:spPr>
          <a:xfrm>
            <a:off x="1844139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FDFB89-D649-45F0-38A3-133DE17A1C97}"/>
              </a:ext>
            </a:extLst>
          </p:cNvPr>
          <p:cNvSpPr/>
          <p:nvPr userDrawn="1"/>
        </p:nvSpPr>
        <p:spPr>
          <a:xfrm>
            <a:off x="1330434" y="4783184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AC2E7CB-475D-ABEB-218D-86B76BB366F9}"/>
              </a:ext>
            </a:extLst>
          </p:cNvPr>
          <p:cNvSpPr/>
          <p:nvPr userDrawn="1"/>
        </p:nvSpPr>
        <p:spPr>
          <a:xfrm>
            <a:off x="7172545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488EFE-EDAA-7746-AB0C-518F532E683C}"/>
              </a:ext>
            </a:extLst>
          </p:cNvPr>
          <p:cNvSpPr/>
          <p:nvPr userDrawn="1"/>
        </p:nvSpPr>
        <p:spPr>
          <a:xfrm>
            <a:off x="6242695" y="1557990"/>
            <a:ext cx="961728" cy="951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64B81ED-D91F-3694-D95B-768C8E667317}"/>
              </a:ext>
            </a:extLst>
          </p:cNvPr>
          <p:cNvSpPr/>
          <p:nvPr userDrawn="1"/>
        </p:nvSpPr>
        <p:spPr>
          <a:xfrm>
            <a:off x="6756398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982FB6-C754-A4FA-F854-BA83056D06CD}"/>
              </a:ext>
            </a:extLst>
          </p:cNvPr>
          <p:cNvSpPr/>
          <p:nvPr userDrawn="1"/>
        </p:nvSpPr>
        <p:spPr>
          <a:xfrm>
            <a:off x="6242695" y="263255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1018BC3-1C6B-289B-E907-C590F679A7B8}"/>
              </a:ext>
            </a:extLst>
          </p:cNvPr>
          <p:cNvSpPr/>
          <p:nvPr userDrawn="1"/>
        </p:nvSpPr>
        <p:spPr>
          <a:xfrm>
            <a:off x="6756398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34D1DE-AFF2-3922-CF62-6D9253B9BD1B}"/>
              </a:ext>
            </a:extLst>
          </p:cNvPr>
          <p:cNvSpPr/>
          <p:nvPr userDrawn="1"/>
        </p:nvSpPr>
        <p:spPr>
          <a:xfrm>
            <a:off x="6242695" y="370862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F7B7379-72D5-EBF2-0326-2C227A973EEF}"/>
              </a:ext>
            </a:extLst>
          </p:cNvPr>
          <p:cNvSpPr/>
          <p:nvPr userDrawn="1"/>
        </p:nvSpPr>
        <p:spPr>
          <a:xfrm>
            <a:off x="6756400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AE88F5-F523-190A-B642-81117F9F21D3}"/>
              </a:ext>
            </a:extLst>
          </p:cNvPr>
          <p:cNvSpPr/>
          <p:nvPr userDrawn="1"/>
        </p:nvSpPr>
        <p:spPr>
          <a:xfrm>
            <a:off x="6242695" y="4783184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6C71AA5-3448-AF07-C4E2-17F9D3058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FF7968-2FD7-61A2-B93A-12FCF161E1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E0AD6A6-6AB2-54A9-1682-D8538B806C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59020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3085BB5-FFAC-1881-4711-9560DBBA7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1604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5AD213D-FA9F-0F5D-23A7-8C5409342E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9020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5290372-0E25-AEE6-82F2-43F4DC475D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31604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4577299-3445-72C6-3282-886054070E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59020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76214C-3ACF-F532-FD5A-86CC819B2B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31604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1A5BB9-8FCA-D259-728E-2BB70CC95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9020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8B805-D47A-EA64-20C4-24A517188C3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Blu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703A5C-3EE4-8F68-D1B0-A135283CE9EE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DDC7BF2-08B5-7439-A268-EAE0E6BF5973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398153-2F4D-DBA4-16F7-A5AD6E7F2621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5070EA3-4076-761B-6B6A-5143A2322985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3184CE4-DBFC-4393-DA93-3A59BD6EF90E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2F2B43E-1FF5-2523-D07D-75E86D6134B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FA05E3D-3CDA-37FC-61C0-E0207FB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61FCF4E-4E19-FA0F-046E-556E6842BD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2201D9E-E729-2D64-4B18-519F974693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146EB6B-4658-DBCE-FD23-0D07688F23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6DDB028-97B4-A0C2-FC0B-1E6F9A4456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3801B-5C04-208B-9A65-F33CE957747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8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4A48EB-8CF0-E1DB-8F74-EEB4D385AD63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D1FAB2-7C1F-DD5B-423A-7CC127A4A164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C5F9B7-992B-B408-9E17-43C3705810F2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E4DD5F-76F7-4036-847B-B4907138084F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8FF16E-172E-B3AD-FEE9-F17786D15B5F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31F2B1-347C-A1D9-3095-5470E19FB5D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1BFA2C81-45BB-036B-D776-F4C434FAD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BEB3614-CF48-7203-0328-DFCA74A58A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2D6AC62-6AD7-6814-812E-D240317AB6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85DE38C-7A43-F41D-65C5-4131C517F6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7B09C44-76F0-5678-C4CD-0532D175D2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719C6D1-6D54-8615-C1BE-C3F60664DDE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5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Yell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29984D09-F162-16FB-0ECE-B21B7F92E7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0D8EE9-9615-F745-33E4-C81599201B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DC6DF8D-56A8-D34E-B431-F3E8F9B064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E8591F1-F14B-94AC-4EDE-6E9C688E02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FAD1D5D-F42D-4ED8-1A2C-481195EA22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057EFE-B04C-108B-22E5-184B9225EAF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4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Re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37FC9C3-843F-CCE5-E28F-886EC4A07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7B31E15-1FB9-F27F-4418-649318044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47B41C6-F672-63B5-0288-64E58CC22F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952F5B3-A44B-00F0-8642-D570F34650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ECC4551-B89D-FB31-E468-66872B182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B9B5122-0539-565B-4B9D-EDF7E989D0F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2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1255D79-F41A-8429-08E0-380B518FEA41}"/>
              </a:ext>
            </a:extLst>
          </p:cNvPr>
          <p:cNvSpPr/>
          <p:nvPr userDrawn="1"/>
        </p:nvSpPr>
        <p:spPr>
          <a:xfrm>
            <a:off x="697958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1369726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97958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89569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F53A4EF-0146-D4CE-5917-A44405F47D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952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256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F2748BE-0439-5662-35ED-865C1D73B538}"/>
              </a:ext>
            </a:extLst>
          </p:cNvPr>
          <p:cNvSpPr/>
          <p:nvPr userDrawn="1"/>
        </p:nvSpPr>
        <p:spPr>
          <a:xfrm>
            <a:off x="3433831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AD1CE72-3D19-A588-6C8D-F34205190CF0}"/>
              </a:ext>
            </a:extLst>
          </p:cNvPr>
          <p:cNvSpPr/>
          <p:nvPr userDrawn="1"/>
        </p:nvSpPr>
        <p:spPr>
          <a:xfrm>
            <a:off x="3433831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C397E9D9-CC9D-DB3E-6FD9-E891BA0DB5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5442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DB40E15-91A0-D7C5-4C09-1B20B9B5D7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825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8BB97AA9-352E-2C61-C3C4-1F734D6C80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5129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2BC0FD-8F20-41AF-6F7A-767EDE9FD0C2}"/>
              </a:ext>
            </a:extLst>
          </p:cNvPr>
          <p:cNvSpPr/>
          <p:nvPr userDrawn="1"/>
        </p:nvSpPr>
        <p:spPr>
          <a:xfrm>
            <a:off x="6163923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39BBD4F-D727-E3CA-EE21-FAC7E956E383}"/>
              </a:ext>
            </a:extLst>
          </p:cNvPr>
          <p:cNvSpPr/>
          <p:nvPr userDrawn="1"/>
        </p:nvSpPr>
        <p:spPr>
          <a:xfrm>
            <a:off x="6163923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ACACDE3-D29C-7B59-27D7-B24D5EA27F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5534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0B857FB9-B306-D7D7-09E9-BAEEED9C09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17917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8B66776C-2E0C-61D5-24FE-9B16E7A302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5221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C5E5735-DE2E-9163-E362-652FBEE2A395}"/>
              </a:ext>
            </a:extLst>
          </p:cNvPr>
          <p:cNvSpPr/>
          <p:nvPr userDrawn="1"/>
        </p:nvSpPr>
        <p:spPr>
          <a:xfrm>
            <a:off x="8895974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598437-3E8A-A91E-250A-9F060FE7BCAB}"/>
              </a:ext>
            </a:extLst>
          </p:cNvPr>
          <p:cNvSpPr/>
          <p:nvPr userDrawn="1"/>
        </p:nvSpPr>
        <p:spPr>
          <a:xfrm>
            <a:off x="8895974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5C7CCA-8E9C-6C58-1B46-A7558D8675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87585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BA4D2436-1EB4-F15A-CF8D-1ABEDDC402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9968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610F773-C83C-114C-EE3F-C86B34942B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57272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FE031C2-706E-3914-760F-F5703E24B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634C3-AB6B-D103-60AE-EF36BA6948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9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40DD39E-DD0E-1B84-69BC-21353535D78F}"/>
              </a:ext>
            </a:extLst>
          </p:cNvPr>
          <p:cNvSpPr/>
          <p:nvPr userDrawn="1"/>
        </p:nvSpPr>
        <p:spPr>
          <a:xfrm>
            <a:off x="4417231" y="1574407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776784" y="1574407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646315" y="2006425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096" y="2084197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E85AD5-DBA1-193A-0D26-C15A77D10D6A}"/>
              </a:ext>
            </a:extLst>
          </p:cNvPr>
          <p:cNvSpPr/>
          <p:nvPr userDrawn="1"/>
        </p:nvSpPr>
        <p:spPr>
          <a:xfrm>
            <a:off x="4417231" y="3001651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22E4D-2E83-314C-CD4F-24E0257E42EE}"/>
              </a:ext>
            </a:extLst>
          </p:cNvPr>
          <p:cNvSpPr/>
          <p:nvPr userDrawn="1"/>
        </p:nvSpPr>
        <p:spPr>
          <a:xfrm>
            <a:off x="776784" y="3001651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413B123-1B65-6449-DB68-6968A0111E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6315" y="3433669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1FAADC1-D6DC-82CF-4EAC-0B239845FD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096" y="3511441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1D7E083-0EC6-2F71-C196-04B1B48A877F}"/>
              </a:ext>
            </a:extLst>
          </p:cNvPr>
          <p:cNvSpPr/>
          <p:nvPr userDrawn="1"/>
        </p:nvSpPr>
        <p:spPr>
          <a:xfrm>
            <a:off x="4417231" y="4426045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71AB90-CA18-BE25-8F0E-01C50C0BF22B}"/>
              </a:ext>
            </a:extLst>
          </p:cNvPr>
          <p:cNvSpPr/>
          <p:nvPr userDrawn="1"/>
        </p:nvSpPr>
        <p:spPr>
          <a:xfrm>
            <a:off x="776784" y="4426045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F329A03-52CB-95D3-1735-7E6182381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46315" y="4858063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08CDC3D-C232-606A-DDC7-194A796B6A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096" y="4935835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C8B7CB62-A517-DC9F-E596-A2B7F0ACC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CE6C9-C7F2-E3F9-B741-40648293554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69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Numbered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8577078-6A4D-8C69-8514-4CFF695901B7}"/>
              </a:ext>
            </a:extLst>
          </p:cNvPr>
          <p:cNvSpPr/>
          <p:nvPr userDrawn="1"/>
        </p:nvSpPr>
        <p:spPr>
          <a:xfrm>
            <a:off x="0" y="1700463"/>
            <a:ext cx="12192000" cy="3641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0B79DE-20DE-C694-12F7-489B58E0ECC2}"/>
              </a:ext>
            </a:extLst>
          </p:cNvPr>
          <p:cNvSpPr/>
          <p:nvPr userDrawn="1"/>
        </p:nvSpPr>
        <p:spPr>
          <a:xfrm rot="5400000">
            <a:off x="108553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EFCC3B-12A5-E5C8-9066-C674AFDE8A18}"/>
              </a:ext>
            </a:extLst>
          </p:cNvPr>
          <p:cNvSpPr/>
          <p:nvPr userDrawn="1"/>
        </p:nvSpPr>
        <p:spPr>
          <a:xfrm>
            <a:off x="1885636" y="2110155"/>
            <a:ext cx="650631" cy="6506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0E3E2A-B75F-3EBD-D434-6E572EC31AB4}"/>
              </a:ext>
            </a:extLst>
          </p:cNvPr>
          <p:cNvSpPr/>
          <p:nvPr userDrawn="1"/>
        </p:nvSpPr>
        <p:spPr>
          <a:xfrm rot="5400000">
            <a:off x="3674868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DF0405-1ECE-0979-6E28-50B7467246F0}"/>
              </a:ext>
            </a:extLst>
          </p:cNvPr>
          <p:cNvSpPr/>
          <p:nvPr userDrawn="1"/>
        </p:nvSpPr>
        <p:spPr>
          <a:xfrm>
            <a:off x="4474967" y="2110155"/>
            <a:ext cx="650631" cy="6506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6CB134-5FBF-EE66-2B71-CA51A486BF41}"/>
              </a:ext>
            </a:extLst>
          </p:cNvPr>
          <p:cNvSpPr/>
          <p:nvPr userDrawn="1"/>
        </p:nvSpPr>
        <p:spPr>
          <a:xfrm rot="5400000">
            <a:off x="621690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214E52-21FB-5819-153C-8DAFBF3DD327}"/>
              </a:ext>
            </a:extLst>
          </p:cNvPr>
          <p:cNvSpPr/>
          <p:nvPr userDrawn="1"/>
        </p:nvSpPr>
        <p:spPr>
          <a:xfrm>
            <a:off x="7017006" y="2110155"/>
            <a:ext cx="650631" cy="6506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118F8D0-57FE-14CB-E870-A125B840D43F}"/>
              </a:ext>
            </a:extLst>
          </p:cNvPr>
          <p:cNvSpPr/>
          <p:nvPr userDrawn="1"/>
        </p:nvSpPr>
        <p:spPr>
          <a:xfrm rot="5400000">
            <a:off x="8809195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A8A8A82-C39A-8F74-4456-35DD2AF17146}"/>
              </a:ext>
            </a:extLst>
          </p:cNvPr>
          <p:cNvSpPr/>
          <p:nvPr userDrawn="1"/>
        </p:nvSpPr>
        <p:spPr>
          <a:xfrm>
            <a:off x="9609294" y="2110155"/>
            <a:ext cx="650631" cy="65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96DE245E-13FB-AB44-5A98-E5D948E7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33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67CDE8CF-5224-D8AE-E6AE-DE2B54F6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6798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3F17BBA9-A95A-03B8-F9ED-7DBB9B9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4312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4A785C94-7203-A0D3-3293-D5AF63F012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7406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B835FB4-8BB9-C0AF-896F-E2E3DCF41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7BDCEF-BC0E-D597-6BE0-A3D93EDE37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5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5B7FB1-28D9-CD98-C6A2-78458AE5F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7097" y="678706"/>
            <a:ext cx="259456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+mj-lt"/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09F46A0-369D-C01E-D126-B87EB59B7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D9F3DD14-81E7-A126-6629-F3B3B40345A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55064" y="0"/>
            <a:ext cx="3636935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AA119C-39A7-2598-0455-A45A90FE0B4B}"/>
              </a:ext>
            </a:extLst>
          </p:cNvPr>
          <p:cNvCxnSpPr/>
          <p:nvPr userDrawn="1"/>
        </p:nvCxnSpPr>
        <p:spPr>
          <a:xfrm flipH="1">
            <a:off x="-807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216;p14">
            <a:extLst>
              <a:ext uri="{FF2B5EF4-FFF2-40B4-BE49-F238E27FC236}">
                <a16:creationId xmlns:a16="http://schemas.microsoft.com/office/drawing/2014/main" id="{04337C43-D948-2DA3-CE9F-40E6C529BEEB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07540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2" name="Google Shape;217;p14">
            <a:extLst>
              <a:ext uri="{FF2B5EF4-FFF2-40B4-BE49-F238E27FC236}">
                <a16:creationId xmlns:a16="http://schemas.microsoft.com/office/drawing/2014/main" id="{D355D115-2773-5F07-921A-47DE2C0A217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627704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218;p14">
            <a:extLst>
              <a:ext uri="{FF2B5EF4-FFF2-40B4-BE49-F238E27FC236}">
                <a16:creationId xmlns:a16="http://schemas.microsoft.com/office/drawing/2014/main" id="{2764F764-EDA1-28D4-1C53-3F0BFD8B0E8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627704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5155DF80-632E-3402-0F4D-FFB821C8EF10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07540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4DA4B023-4741-BC15-10D9-32ED3C0C15CC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1627704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FFBC1ABB-24CA-9D1E-0F74-E295FB046247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1627704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10430689-16D3-078D-9CC6-5836918A334B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07540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97DC8C94-5302-2B54-87AB-BF4EA567EB05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1627704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66B1984C-E600-1713-E7C8-524DF6FCC3EC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1627704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B011A836-8E19-1CAC-D9CE-19D3DB17B57B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07540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AC29FCC0-FAC1-961D-4BBD-A7F1EA1029C0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1627704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8FD1EA67-C9D0-AF0E-7FF5-D34E70353C7B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1627704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594FDA8D-0E42-0697-D82F-87A802579C3D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07540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6A1C8247-1CD0-8FF6-196F-4C48543A1121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1627704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9ADF0632-CBC8-F27B-401E-4512A61BDF00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1627704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" name="Google Shape;216;p14">
            <a:extLst>
              <a:ext uri="{FF2B5EF4-FFF2-40B4-BE49-F238E27FC236}">
                <a16:creationId xmlns:a16="http://schemas.microsoft.com/office/drawing/2014/main" id="{390231F9-88C1-CB0C-7CA1-AF96CC16BF0A}"/>
              </a:ext>
            </a:extLst>
          </p:cNvPr>
          <p:cNvSpPr txBox="1">
            <a:spLocks noGrp="1"/>
          </p:cNvSpPr>
          <p:nvPr>
            <p:ph type="body" idx="45" hasCustomPrompt="1"/>
          </p:nvPr>
        </p:nvSpPr>
        <p:spPr>
          <a:xfrm>
            <a:off x="4575282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7" name="Google Shape;217;p14">
            <a:extLst>
              <a:ext uri="{FF2B5EF4-FFF2-40B4-BE49-F238E27FC236}">
                <a16:creationId xmlns:a16="http://schemas.microsoft.com/office/drawing/2014/main" id="{D741EA5A-B0FD-F8BA-F24C-BF5808B6073C}"/>
              </a:ext>
            </a:extLst>
          </p:cNvPr>
          <p:cNvSpPr txBox="1">
            <a:spLocks noGrp="1"/>
          </p:cNvSpPr>
          <p:nvPr>
            <p:ph type="body" idx="46"/>
          </p:nvPr>
        </p:nvSpPr>
        <p:spPr>
          <a:xfrm>
            <a:off x="5595446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18;p14">
            <a:extLst>
              <a:ext uri="{FF2B5EF4-FFF2-40B4-BE49-F238E27FC236}">
                <a16:creationId xmlns:a16="http://schemas.microsoft.com/office/drawing/2014/main" id="{56980EA3-6451-C50C-92FF-EDEE18E51E7B}"/>
              </a:ext>
            </a:extLst>
          </p:cNvPr>
          <p:cNvSpPr txBox="1">
            <a:spLocks noGrp="1"/>
          </p:cNvSpPr>
          <p:nvPr>
            <p:ph type="body" idx="47"/>
          </p:nvPr>
        </p:nvSpPr>
        <p:spPr>
          <a:xfrm>
            <a:off x="5595446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9" name="Google Shape;216;p14">
            <a:extLst>
              <a:ext uri="{FF2B5EF4-FFF2-40B4-BE49-F238E27FC236}">
                <a16:creationId xmlns:a16="http://schemas.microsoft.com/office/drawing/2014/main" id="{4CC0D83E-695D-1233-1A31-BC7115318B10}"/>
              </a:ext>
            </a:extLst>
          </p:cNvPr>
          <p:cNvSpPr txBox="1">
            <a:spLocks noGrp="1"/>
          </p:cNvSpPr>
          <p:nvPr>
            <p:ph type="body" idx="48" hasCustomPrompt="1"/>
          </p:nvPr>
        </p:nvSpPr>
        <p:spPr>
          <a:xfrm>
            <a:off x="4575282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0" name="Google Shape;217;p14">
            <a:extLst>
              <a:ext uri="{FF2B5EF4-FFF2-40B4-BE49-F238E27FC236}">
                <a16:creationId xmlns:a16="http://schemas.microsoft.com/office/drawing/2014/main" id="{D44D53FA-4AF6-DEBD-764D-BC5D79F92312}"/>
              </a:ext>
            </a:extLst>
          </p:cNvPr>
          <p:cNvSpPr txBox="1">
            <a:spLocks noGrp="1"/>
          </p:cNvSpPr>
          <p:nvPr>
            <p:ph type="body" idx="49"/>
          </p:nvPr>
        </p:nvSpPr>
        <p:spPr>
          <a:xfrm>
            <a:off x="5595446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Google Shape;218;p14">
            <a:extLst>
              <a:ext uri="{FF2B5EF4-FFF2-40B4-BE49-F238E27FC236}">
                <a16:creationId xmlns:a16="http://schemas.microsoft.com/office/drawing/2014/main" id="{A3EB1469-EFB2-1BAD-4869-0DCBA274791D}"/>
              </a:ext>
            </a:extLst>
          </p:cNvPr>
          <p:cNvSpPr txBox="1">
            <a:spLocks noGrp="1"/>
          </p:cNvSpPr>
          <p:nvPr>
            <p:ph type="body" idx="50"/>
          </p:nvPr>
        </p:nvSpPr>
        <p:spPr>
          <a:xfrm>
            <a:off x="5595446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2" name="Google Shape;216;p14">
            <a:extLst>
              <a:ext uri="{FF2B5EF4-FFF2-40B4-BE49-F238E27FC236}">
                <a16:creationId xmlns:a16="http://schemas.microsoft.com/office/drawing/2014/main" id="{747274C6-A70B-B23D-EA30-C2681838B16A}"/>
              </a:ext>
            </a:extLst>
          </p:cNvPr>
          <p:cNvSpPr txBox="1">
            <a:spLocks noGrp="1"/>
          </p:cNvSpPr>
          <p:nvPr>
            <p:ph type="body" idx="51" hasCustomPrompt="1"/>
          </p:nvPr>
        </p:nvSpPr>
        <p:spPr>
          <a:xfrm>
            <a:off x="4575282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3" name="Google Shape;217;p14">
            <a:extLst>
              <a:ext uri="{FF2B5EF4-FFF2-40B4-BE49-F238E27FC236}">
                <a16:creationId xmlns:a16="http://schemas.microsoft.com/office/drawing/2014/main" id="{57ACB6BF-9981-A936-F9D5-547A83CF7FD1}"/>
              </a:ext>
            </a:extLst>
          </p:cNvPr>
          <p:cNvSpPr txBox="1">
            <a:spLocks noGrp="1"/>
          </p:cNvSpPr>
          <p:nvPr>
            <p:ph type="body" idx="52"/>
          </p:nvPr>
        </p:nvSpPr>
        <p:spPr>
          <a:xfrm>
            <a:off x="5595446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4" name="Google Shape;218;p14">
            <a:extLst>
              <a:ext uri="{FF2B5EF4-FFF2-40B4-BE49-F238E27FC236}">
                <a16:creationId xmlns:a16="http://schemas.microsoft.com/office/drawing/2014/main" id="{518A91F0-FEDB-8538-D110-BE064B588E4F}"/>
              </a:ext>
            </a:extLst>
          </p:cNvPr>
          <p:cNvSpPr txBox="1">
            <a:spLocks noGrp="1"/>
          </p:cNvSpPr>
          <p:nvPr>
            <p:ph type="body" idx="53"/>
          </p:nvPr>
        </p:nvSpPr>
        <p:spPr>
          <a:xfrm>
            <a:off x="5595446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Google Shape;216;p14">
            <a:extLst>
              <a:ext uri="{FF2B5EF4-FFF2-40B4-BE49-F238E27FC236}">
                <a16:creationId xmlns:a16="http://schemas.microsoft.com/office/drawing/2014/main" id="{662E9774-EE3D-E86A-A40C-041D1E23BBB0}"/>
              </a:ext>
            </a:extLst>
          </p:cNvPr>
          <p:cNvSpPr txBox="1">
            <a:spLocks noGrp="1"/>
          </p:cNvSpPr>
          <p:nvPr>
            <p:ph type="body" idx="54" hasCustomPrompt="1"/>
          </p:nvPr>
        </p:nvSpPr>
        <p:spPr>
          <a:xfrm>
            <a:off x="4575282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6" name="Google Shape;217;p14">
            <a:extLst>
              <a:ext uri="{FF2B5EF4-FFF2-40B4-BE49-F238E27FC236}">
                <a16:creationId xmlns:a16="http://schemas.microsoft.com/office/drawing/2014/main" id="{76103C33-6BE8-9834-23C6-1DB8638A0D3A}"/>
              </a:ext>
            </a:extLst>
          </p:cNvPr>
          <p:cNvSpPr txBox="1">
            <a:spLocks noGrp="1"/>
          </p:cNvSpPr>
          <p:nvPr>
            <p:ph type="body" idx="55"/>
          </p:nvPr>
        </p:nvSpPr>
        <p:spPr>
          <a:xfrm>
            <a:off x="5595446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218;p14">
            <a:extLst>
              <a:ext uri="{FF2B5EF4-FFF2-40B4-BE49-F238E27FC236}">
                <a16:creationId xmlns:a16="http://schemas.microsoft.com/office/drawing/2014/main" id="{36748CA1-01CE-251B-FFCB-24B7728647C0}"/>
              </a:ext>
            </a:extLst>
          </p:cNvPr>
          <p:cNvSpPr txBox="1">
            <a:spLocks noGrp="1"/>
          </p:cNvSpPr>
          <p:nvPr>
            <p:ph type="body" idx="56"/>
          </p:nvPr>
        </p:nvSpPr>
        <p:spPr>
          <a:xfrm>
            <a:off x="5595446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216;p14">
            <a:extLst>
              <a:ext uri="{FF2B5EF4-FFF2-40B4-BE49-F238E27FC236}">
                <a16:creationId xmlns:a16="http://schemas.microsoft.com/office/drawing/2014/main" id="{BDCA9E63-92B5-BFD5-84F4-C1BA3B5476FC}"/>
              </a:ext>
            </a:extLst>
          </p:cNvPr>
          <p:cNvSpPr txBox="1">
            <a:spLocks noGrp="1"/>
          </p:cNvSpPr>
          <p:nvPr>
            <p:ph type="body" idx="57" hasCustomPrompt="1"/>
          </p:nvPr>
        </p:nvSpPr>
        <p:spPr>
          <a:xfrm>
            <a:off x="4575282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9" name="Google Shape;217;p14">
            <a:extLst>
              <a:ext uri="{FF2B5EF4-FFF2-40B4-BE49-F238E27FC236}">
                <a16:creationId xmlns:a16="http://schemas.microsoft.com/office/drawing/2014/main" id="{757958BC-8447-9B9D-FFC4-98A62AF5C1CA}"/>
              </a:ext>
            </a:extLst>
          </p:cNvPr>
          <p:cNvSpPr txBox="1">
            <a:spLocks noGrp="1"/>
          </p:cNvSpPr>
          <p:nvPr>
            <p:ph type="body" idx="58"/>
          </p:nvPr>
        </p:nvSpPr>
        <p:spPr>
          <a:xfrm>
            <a:off x="5595446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" name="Google Shape;218;p14">
            <a:extLst>
              <a:ext uri="{FF2B5EF4-FFF2-40B4-BE49-F238E27FC236}">
                <a16:creationId xmlns:a16="http://schemas.microsoft.com/office/drawing/2014/main" id="{FA2B01E7-0F38-6818-BEC1-F43A6B25F83D}"/>
              </a:ext>
            </a:extLst>
          </p:cNvPr>
          <p:cNvSpPr txBox="1">
            <a:spLocks noGrp="1"/>
          </p:cNvSpPr>
          <p:nvPr>
            <p:ph type="body" idx="59"/>
          </p:nvPr>
        </p:nvSpPr>
        <p:spPr>
          <a:xfrm>
            <a:off x="5595446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AC5D0-3F3C-FF67-DE9D-40EB6F529DA1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7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CA42C5-689D-59A2-9C35-B1C67325E061}"/>
              </a:ext>
            </a:extLst>
          </p:cNvPr>
          <p:cNvSpPr/>
          <p:nvPr userDrawn="1"/>
        </p:nvSpPr>
        <p:spPr>
          <a:xfrm>
            <a:off x="957833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92025-C347-F7D4-2885-D7049E1E6C94}"/>
              </a:ext>
            </a:extLst>
          </p:cNvPr>
          <p:cNvSpPr/>
          <p:nvPr/>
        </p:nvSpPr>
        <p:spPr>
          <a:xfrm>
            <a:off x="6213759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56;p6">
            <a:extLst>
              <a:ext uri="{FF2B5EF4-FFF2-40B4-BE49-F238E27FC236}">
                <a16:creationId xmlns:a16="http://schemas.microsoft.com/office/drawing/2014/main" id="{07B5CC4D-C7B2-8C5C-C19A-7EDE7769D878}"/>
              </a:ext>
            </a:extLst>
          </p:cNvPr>
          <p:cNvSpPr txBox="1"/>
          <p:nvPr userDrawn="1"/>
        </p:nvSpPr>
        <p:spPr>
          <a:xfrm>
            <a:off x="4991701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10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0;p6">
            <a:extLst>
              <a:ext uri="{FF2B5EF4-FFF2-40B4-BE49-F238E27FC236}">
                <a16:creationId xmlns:a16="http://schemas.microsoft.com/office/drawing/2014/main" id="{F58F823D-B1D5-38F5-0C11-F7CAE492BF3C}"/>
              </a:ext>
            </a:extLst>
          </p:cNvPr>
          <p:cNvSpPr txBox="1"/>
          <p:nvPr userDrawn="1"/>
        </p:nvSpPr>
        <p:spPr>
          <a:xfrm>
            <a:off x="10246726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10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F2A64-ED76-070C-8018-C96932A050AD}"/>
              </a:ext>
            </a:extLst>
          </p:cNvPr>
          <p:cNvSpPr/>
          <p:nvPr userDrawn="1"/>
        </p:nvSpPr>
        <p:spPr>
          <a:xfrm>
            <a:off x="957833" y="4973054"/>
            <a:ext cx="5042374" cy="12850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2F4317-D130-7715-EF08-16CB1E82D168}"/>
              </a:ext>
            </a:extLst>
          </p:cNvPr>
          <p:cNvSpPr/>
          <p:nvPr userDrawn="1"/>
        </p:nvSpPr>
        <p:spPr>
          <a:xfrm>
            <a:off x="6213759" y="4973054"/>
            <a:ext cx="5042374" cy="12850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B6E4EEE-BD80-B728-F1C9-85B534D1A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FFC1E8A-7ECA-9192-4419-CDE3F2262E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00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6F17A50-6B27-E53C-7706-FBB41F0DFC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52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1C47-EDA7-ADCB-D2CE-60BE3E45EF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81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D3EAA-F8E5-C287-15A1-7E5652DB7919}"/>
              </a:ext>
            </a:extLst>
          </p:cNvPr>
          <p:cNvSpPr/>
          <p:nvPr userDrawn="1"/>
        </p:nvSpPr>
        <p:spPr>
          <a:xfrm>
            <a:off x="111825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F99CCA-4859-7AC6-8CF7-289F6F017A28}"/>
              </a:ext>
            </a:extLst>
          </p:cNvPr>
          <p:cNvSpPr/>
          <p:nvPr userDrawn="1"/>
        </p:nvSpPr>
        <p:spPr>
          <a:xfrm>
            <a:off x="4531639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3F0690-7DC5-EC1B-0957-722C2063C07E}"/>
              </a:ext>
            </a:extLst>
          </p:cNvPr>
          <p:cNvSpPr/>
          <p:nvPr userDrawn="1"/>
        </p:nvSpPr>
        <p:spPr>
          <a:xfrm>
            <a:off x="791942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56;p6">
            <a:extLst>
              <a:ext uri="{FF2B5EF4-FFF2-40B4-BE49-F238E27FC236}">
                <a16:creationId xmlns:a16="http://schemas.microsoft.com/office/drawing/2014/main" id="{C856B168-308B-3791-80CD-E0FF3E90DC89}"/>
              </a:ext>
            </a:extLst>
          </p:cNvPr>
          <p:cNvSpPr txBox="1"/>
          <p:nvPr userDrawn="1"/>
        </p:nvSpPr>
        <p:spPr>
          <a:xfrm>
            <a:off x="1439304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9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60;p6">
            <a:extLst>
              <a:ext uri="{FF2B5EF4-FFF2-40B4-BE49-F238E27FC236}">
                <a16:creationId xmlns:a16="http://schemas.microsoft.com/office/drawing/2014/main" id="{CFF0B4AE-1C8D-119F-5B84-155402098060}"/>
              </a:ext>
            </a:extLst>
          </p:cNvPr>
          <p:cNvSpPr txBox="1"/>
          <p:nvPr userDrawn="1"/>
        </p:nvSpPr>
        <p:spPr>
          <a:xfrm>
            <a:off x="4822973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9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37CDFC9C-F3E0-FB81-41D7-5D222875B013}"/>
              </a:ext>
            </a:extLst>
          </p:cNvPr>
          <p:cNvSpPr txBox="1"/>
          <p:nvPr userDrawn="1"/>
        </p:nvSpPr>
        <p:spPr>
          <a:xfrm>
            <a:off x="8206642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9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AF6C1C-217C-7F07-0E0B-2BE5889DC0EF}"/>
              </a:ext>
            </a:extLst>
          </p:cNvPr>
          <p:cNvSpPr/>
          <p:nvPr userDrawn="1"/>
        </p:nvSpPr>
        <p:spPr>
          <a:xfrm>
            <a:off x="1118253" y="2124349"/>
            <a:ext cx="3154324" cy="98152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8E41E7-C1E5-BFD4-71D2-EE27C78FF59C}"/>
              </a:ext>
            </a:extLst>
          </p:cNvPr>
          <p:cNvSpPr/>
          <p:nvPr userDrawn="1"/>
        </p:nvSpPr>
        <p:spPr>
          <a:xfrm>
            <a:off x="4531639" y="2124349"/>
            <a:ext cx="3154324" cy="98152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822E3E-446A-88EF-0287-9B40F0287E74}"/>
              </a:ext>
            </a:extLst>
          </p:cNvPr>
          <p:cNvSpPr/>
          <p:nvPr userDrawn="1"/>
        </p:nvSpPr>
        <p:spPr>
          <a:xfrm>
            <a:off x="7919423" y="2124349"/>
            <a:ext cx="3154324" cy="98152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C3A32AA-C8C2-8FA2-EE41-E8EDF2250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546917B-1111-F0AA-04E2-3A5626A1D5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18367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267036D-0642-CB41-EEA8-C0126CB57B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9856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B86FFD8-6704-2A4D-7FC3-9C5D767B9B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84232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4FE4-AD4F-5223-6EEB-F1267174BCA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89025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762653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3483917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61847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99989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370114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64210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91261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8902569" y="2310063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762653" y="2310063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3483917" y="2310063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6184769" y="2310063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077CE46F-DB05-6A59-B341-E4A4982BA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C59B190-9741-288B-135E-DB81C1650F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027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B267A1E-EAEC-D3F8-2861-77FE73A1DF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2018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CFEC983-66B6-E9CD-EC19-470E3531BA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6892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1DD6A88-1D8E-30AC-88B4-062ED9D916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08906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ABAAA1-358E-1276-EFA4-300843EA8FC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5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3485015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3708579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3485015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6209383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6432947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6209383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B83A0D11-80BF-D540-5C19-1836470B1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771F51-C8A7-F01C-5CAC-12DC1BF735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FADE8C2-5062-A0F1-E4BD-F5110E16F3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A23DB2A-D65C-045D-95BC-438171EC86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617D682-28EF-E530-B410-6C856B8882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2937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7C7DDEA-8ED0-6E63-7468-364CC7633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928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FA1AA-B4C6-DF25-8E03-7CC7EB21410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4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6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2121436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2345000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2121436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4845804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5069368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4845804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C8500-4DA5-7D55-19B0-843D1FEF0A25}"/>
              </a:ext>
            </a:extLst>
          </p:cNvPr>
          <p:cNvSpPr/>
          <p:nvPr userDrawn="1"/>
        </p:nvSpPr>
        <p:spPr>
          <a:xfrm>
            <a:off x="7552202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5FB91684-827D-F587-232D-54575EE6241C}"/>
              </a:ext>
            </a:extLst>
          </p:cNvPr>
          <p:cNvSpPr txBox="1"/>
          <p:nvPr userDrawn="1"/>
        </p:nvSpPr>
        <p:spPr>
          <a:xfrm>
            <a:off x="7775766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06</a:t>
            </a:r>
            <a:endParaRPr sz="700" b="0" i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07C53-C2F3-3E99-49A3-B7C59D466B4D}"/>
              </a:ext>
            </a:extLst>
          </p:cNvPr>
          <p:cNvSpPr/>
          <p:nvPr userDrawn="1"/>
        </p:nvSpPr>
        <p:spPr>
          <a:xfrm>
            <a:off x="7552202" y="3946358"/>
            <a:ext cx="2514731" cy="128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18495B13-E6F2-C38B-AC37-B776982E9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6A2C690-36F4-1B73-12BE-03878D63D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0984AEE-10B8-D6B7-1C75-582A7418D2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830D306-671E-9FD9-D523-BA6A34AEB3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F1F3B73-F589-81F6-1E90-F2C8634CEB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55627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F4BE16A2-F900-9699-CA01-96AE8C1879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53618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6921884-6203-5443-25AB-B260197B8F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78492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818E97-A532-5FBE-F8D9-573B6B9AB7D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1738835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49770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6858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E405CA85-31E1-E5F2-FE1F-05A57C2A7483}"/>
              </a:ext>
            </a:extLst>
          </p:cNvPr>
          <p:cNvSpPr/>
          <p:nvPr userDrawn="1"/>
        </p:nvSpPr>
        <p:spPr>
          <a:xfrm>
            <a:off x="5740544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9D21233B-9E5C-87BB-849B-A0C5E145B2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51479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63B231E-659C-5C64-E47D-FCAACB09A9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8567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537EB924-E281-D6B7-0A3F-B51AA8C2A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0F01E2-7F69-4968-1BA5-5FEF02DD63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40330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79158DC-7D70-52DF-AA51-837E7069F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5776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82D74-76AA-A2ED-16B1-F6A952C77D7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6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8E9C8112-B0CA-9B7D-D20C-4CAADE2F50A5}"/>
              </a:ext>
            </a:extLst>
          </p:cNvPr>
          <p:cNvSpPr/>
          <p:nvPr userDrawn="1"/>
        </p:nvSpPr>
        <p:spPr>
          <a:xfrm>
            <a:off x="4240774" y="2138516"/>
            <a:ext cx="3655027" cy="258096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662F4A4A-3D14-250B-A1BA-9214A0488173}"/>
              </a:ext>
            </a:extLst>
          </p:cNvPr>
          <p:cNvSpPr/>
          <p:nvPr userDrawn="1"/>
        </p:nvSpPr>
        <p:spPr>
          <a:xfrm>
            <a:off x="7596643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870155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03010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9B36F7-71C0-1A55-B9E3-A9CAE900F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34304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20408D-D02C-BC08-48DF-E2B2522018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3836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178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8D77F37D-FE14-661E-4EEC-452744BB9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5651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0324C8D1-4B3A-12C5-0C6F-F255BC7BAC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2264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85FFDA8-DCBB-1741-933E-6FC597DFE9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76596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55F3571-CD71-72DD-5CAA-1A4D6C62A5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8740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4C0976-D3FF-9E8B-C9F7-61282AE0AB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72264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B0771-7B15-4D08-D1AF-48D75F19C68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4BEEE88D-384D-4DBB-F3F6-A956C95A4E7B}"/>
              </a:ext>
            </a:extLst>
          </p:cNvPr>
          <p:cNvSpPr/>
          <p:nvPr userDrawn="1"/>
        </p:nvSpPr>
        <p:spPr>
          <a:xfrm>
            <a:off x="3291759" y="2390274"/>
            <a:ext cx="2916535" cy="2329209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134B78D0-8644-5A56-BF2D-7982EEEE6378}"/>
              </a:ext>
            </a:extLst>
          </p:cNvPr>
          <p:cNvSpPr/>
          <p:nvPr userDrawn="1"/>
        </p:nvSpPr>
        <p:spPr>
          <a:xfrm>
            <a:off x="5848054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A8CF67BB-E4EE-2754-73FE-F30D8FB401CC}"/>
              </a:ext>
            </a:extLst>
          </p:cNvPr>
          <p:cNvSpPr/>
          <p:nvPr userDrawn="1"/>
        </p:nvSpPr>
        <p:spPr>
          <a:xfrm>
            <a:off x="693692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26545544-D1A2-C9AF-40BE-3E94DF7D63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0293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C71BF40-6C35-CE0B-5DBF-41AA9B32E487}"/>
              </a:ext>
            </a:extLst>
          </p:cNvPr>
          <p:cNvSpPr/>
          <p:nvPr userDrawn="1"/>
        </p:nvSpPr>
        <p:spPr>
          <a:xfrm>
            <a:off x="8405917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F85B89D9-4D95-DEF5-4785-E565DD64ED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9265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1FFD1941-BAC3-306E-65F7-C400D6B0B3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293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733879D8-7D5A-6A9F-C2AD-81EEAA4A1A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89200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57D25ED-05A9-E872-A62A-FE058E5EF3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91404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721EA31-DA37-EE7C-44F3-70F1E6CD3D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808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4B862F-3EA3-9A7C-C21A-071DA84B51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6693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0A951F6-8290-7F99-4E2B-1460189B0B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59290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7D595-6792-46BA-41E3-443114FA65E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5AF3DD2-8862-D400-1120-E8F1C17949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8E6C1E2-E774-55C3-A7D3-8BEEB4228D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0EE80FC-E4D9-F105-CF69-61DC8A03D4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6C8D4-AE21-7EA3-DF15-C98D65EF0A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6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B2C415B-1181-8DF0-F6E9-64C1A558E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ADB21F0-84F6-633D-E866-582D373CE4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668B0D0-F26B-A9D2-F840-9E1AAD11219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BE1C69-AFD9-8389-AB39-3C1AC41A9F5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colum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A07144-6131-C7D9-EBB6-BDA3BEACA2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8C7323-9F3C-6EFF-5CC5-45653741A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37C2CB3-B049-0C3A-CF72-671289C62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C3CDF7-4AFE-EB3B-7035-6CCE2BD07EAA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A4F86EC6-1BFF-8385-4A5A-07BCC9822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B3CFE-8128-70F8-F984-ADED938790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8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3D4DE8-68DE-A6A4-5D37-8266D6F13F50}"/>
              </a:ext>
            </a:extLst>
          </p:cNvPr>
          <p:cNvGrpSpPr/>
          <p:nvPr userDrawn="1"/>
        </p:nvGrpSpPr>
        <p:grpSpPr>
          <a:xfrm>
            <a:off x="0" y="1438836"/>
            <a:ext cx="12192000" cy="4424082"/>
            <a:chOff x="-515289" y="1532965"/>
            <a:chExt cx="12707289" cy="44240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09F938-61CE-A1A2-854A-61CE3D344F46}"/>
                </a:ext>
              </a:extLst>
            </p:cNvPr>
            <p:cNvSpPr/>
            <p:nvPr/>
          </p:nvSpPr>
          <p:spPr>
            <a:xfrm>
              <a:off x="5836024" y="1532965"/>
              <a:ext cx="6355976" cy="442408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4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EAF58D-D69B-A847-57E2-B543D0FB4210}"/>
                </a:ext>
              </a:extLst>
            </p:cNvPr>
            <p:cNvSpPr/>
            <p:nvPr/>
          </p:nvSpPr>
          <p:spPr>
            <a:xfrm>
              <a:off x="-515289" y="1532965"/>
              <a:ext cx="6355976" cy="442408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BD424393-4B3F-648C-3644-88BFBAF5E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D706-7101-3E83-0617-20BCC2D81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5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7C55F7-1F15-FCF9-BE7C-43988B8616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45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614FCE-A03D-529A-1A21-7E39C80C152A}"/>
              </a:ext>
            </a:extLst>
          </p:cNvPr>
          <p:cNvSpPr txBox="1"/>
          <p:nvPr userDrawn="1"/>
        </p:nvSpPr>
        <p:spPr>
          <a:xfrm>
            <a:off x="749508" y="2518347"/>
            <a:ext cx="4347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chemeClr val="bg1"/>
                </a:solidFill>
              </a:rPr>
              <a:t>Thank you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F7F6A-5E1E-F5CB-AEA1-2AD21B5895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4D3C5-2C7A-4285-F4D8-7222D499674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B0FF96-C802-1336-E141-E448871F7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86FBE4-348B-C687-DD3C-EEB20FEF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F168426F-B96D-22A5-9D83-3B43E07C3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5984EF4-3191-8DE1-D06B-9C5C680AF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801F2-F231-4258-4C66-4B24D1230E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7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EFAAD42-9992-B0BB-8851-2879DBB49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8D4DB84E-39E3-DF9F-8BD8-5E71192BE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51E0036-E302-688B-CB82-C81C7D184C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095E-0389-072B-1B9D-9516DFC6E5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F72B60-4424-7917-D490-DB7A7618A015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6E148A15-318F-9343-5FC0-A65160A1D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D2FC3EB-5C26-D895-D147-E06A03361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  <a:p>
            <a:pPr lv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90AA3-B15B-F48D-89E2-C10A4AC77B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Plai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7F1717C-FF43-4D9A-D094-55ECFFF2F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B808573-82F3-3753-4572-815D6BF48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6C285-4CE7-D43C-4485-0D520B44C8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0D66EA-AE6E-0377-5DD2-E8A89D00AC4A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776AC30-19DA-7D8A-3820-53F4A7E3B04C}"/>
              </a:ext>
            </a:extLst>
          </p:cNvPr>
          <p:cNvSpPr txBox="1">
            <a:spLocks/>
          </p:cNvSpPr>
          <p:nvPr userDrawn="1"/>
        </p:nvSpPr>
        <p:spPr>
          <a:xfrm>
            <a:off x="6498643" y="-316646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94DD1D5-5D7F-A7F9-3338-51749ADA1F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5559" y="630621"/>
            <a:ext cx="3547242" cy="222293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Quote, data or facts</a:t>
            </a:r>
          </a:p>
          <a:p>
            <a:pPr lvl="0"/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C8764DE-9500-5A79-5D08-66D7130CD797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1437867" y="3001995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77EF319-C8FC-A511-030C-FAAA313F9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FA4DB4-E4F8-3B69-0405-5A8E02F25B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00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F5FB8-3BD8-AD30-6C41-E699979C0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320" y="6295390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E8842-664E-4C16-6B97-7246D896C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7" r:id="rId8"/>
    <p:sldLayoutId id="2147483675" r:id="rId9"/>
    <p:sldLayoutId id="2147483676" r:id="rId10"/>
    <p:sldLayoutId id="2147483677" r:id="rId11"/>
    <p:sldLayoutId id="2147483674" r:id="rId12"/>
    <p:sldLayoutId id="2147483679" r:id="rId13"/>
    <p:sldLayoutId id="2147483680" r:id="rId14"/>
    <p:sldLayoutId id="2147483681" r:id="rId15"/>
    <p:sldLayoutId id="2147483678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65" r:id="rId26"/>
    <p:sldLayoutId id="2147483683" r:id="rId27"/>
    <p:sldLayoutId id="2147483684" r:id="rId28"/>
    <p:sldLayoutId id="2147483666" r:id="rId29"/>
    <p:sldLayoutId id="2147483669" r:id="rId30"/>
    <p:sldLayoutId id="2147483667" r:id="rId31"/>
    <p:sldLayoutId id="2147483668" r:id="rId32"/>
    <p:sldLayoutId id="2147483670" r:id="rId33"/>
    <p:sldLayoutId id="2147483671" r:id="rId34"/>
    <p:sldLayoutId id="2147483682" r:id="rId35"/>
    <p:sldLayoutId id="2147483672" r:id="rId36"/>
    <p:sldLayoutId id="2147483685" r:id="rId37"/>
    <p:sldLayoutId id="2147483673" r:id="rId38"/>
    <p:sldLayoutId id="2147483686" r:id="rId39"/>
    <p:sldLayoutId id="2147483688" r:id="rId40"/>
    <p:sldLayoutId id="214748368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nnedix.com/sustainability-academy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EOctIuyVfnA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7CFE692E-7267-3D4A-2C47-3026C47C4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37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04106-8E3A-78CF-ABD8-8CBDEF0848D6}"/>
              </a:ext>
            </a:extLst>
          </p:cNvPr>
          <p:cNvSpPr/>
          <p:nvPr/>
        </p:nvSpPr>
        <p:spPr>
          <a:xfrm rot="16200000">
            <a:off x="786884" y="-786881"/>
            <a:ext cx="6140447" cy="7714206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84264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542451-890C-9D4A-A585-393279A70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352" y="3687816"/>
            <a:ext cx="3699421" cy="307777"/>
          </a:xfrm>
        </p:spPr>
        <p:txBody>
          <a:bodyPr/>
          <a:lstStyle/>
          <a:p>
            <a:r>
              <a:rPr lang="en-GB" dirty="0"/>
              <a:t>Climate Change (Age 14-16)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F66F3-1E42-DB04-B2C1-D91BEE323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1593272"/>
            <a:ext cx="4058788" cy="1828193"/>
          </a:xfrm>
        </p:spPr>
        <p:txBody>
          <a:bodyPr/>
          <a:lstStyle/>
          <a:p>
            <a:r>
              <a:rPr lang="en-GB" dirty="0" err="1"/>
              <a:t>Sonnedix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sustainability </a:t>
            </a:r>
            <a:br>
              <a:rPr lang="en-GB" dirty="0"/>
            </a:br>
            <a:r>
              <a:rPr lang="en-GB" dirty="0"/>
              <a:t>academy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9DA9E-6725-A262-E71D-3F93D70D2AD0}"/>
              </a:ext>
            </a:extLst>
          </p:cNvPr>
          <p:cNvCxnSpPr>
            <a:cxnSpLocks/>
          </p:cNvCxnSpPr>
          <p:nvPr/>
        </p:nvCxnSpPr>
        <p:spPr>
          <a:xfrm flipH="1">
            <a:off x="0" y="1930044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8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Solving the problem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C18252A-225C-A137-D2C9-E78AF7A7E36F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role of renewable energy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BB6616F-06C3-9960-1221-BEE8F68B6CBA}"/>
              </a:ext>
            </a:extLst>
          </p:cNvPr>
          <p:cNvSpPr/>
          <p:nvPr/>
        </p:nvSpPr>
        <p:spPr>
          <a:xfrm>
            <a:off x="2420480" y="2982977"/>
            <a:ext cx="1427849" cy="142784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CE8376-F555-DA68-24AB-F7B50B4B5FFA}"/>
              </a:ext>
            </a:extLst>
          </p:cNvPr>
          <p:cNvSpPr/>
          <p:nvPr/>
        </p:nvSpPr>
        <p:spPr>
          <a:xfrm>
            <a:off x="4121959" y="2982977"/>
            <a:ext cx="1427849" cy="142784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EA485-5CC8-DF52-2A4C-0DCF2ADE3106}"/>
              </a:ext>
            </a:extLst>
          </p:cNvPr>
          <p:cNvSpPr txBox="1"/>
          <p:nvPr/>
        </p:nvSpPr>
        <p:spPr>
          <a:xfrm>
            <a:off x="1164728" y="4764725"/>
            <a:ext cx="4075260" cy="1083662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Non-renewable energy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/>
              <a:t>comes from resources that are not replaced, or are replaced only very slowly by natural processes.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600" dirty="0" err="1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0F9026B-5E88-F357-2E58-5BFE98F20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404" y="3207027"/>
            <a:ext cx="900000" cy="90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2387F7-AE38-8E2B-677E-CBD4D2CB51E5}"/>
              </a:ext>
            </a:extLst>
          </p:cNvPr>
          <p:cNvGrpSpPr/>
          <p:nvPr/>
        </p:nvGrpSpPr>
        <p:grpSpPr>
          <a:xfrm>
            <a:off x="707427" y="2982977"/>
            <a:ext cx="1427849" cy="1427849"/>
            <a:chOff x="3778062" y="2183724"/>
            <a:chExt cx="1427849" cy="142784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4FF42B-FCA8-9213-1A12-68C73878FB85}"/>
                </a:ext>
              </a:extLst>
            </p:cNvPr>
            <p:cNvSpPr/>
            <p:nvPr/>
          </p:nvSpPr>
          <p:spPr>
            <a:xfrm>
              <a:off x="3778062" y="2183724"/>
              <a:ext cx="1427849" cy="14278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7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DEE9C858-D11E-FA90-71F8-96F109E63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9986" y="2465648"/>
              <a:ext cx="864000" cy="864000"/>
            </a:xfrm>
            <a:prstGeom prst="rect">
              <a:avLst/>
            </a:prstGeom>
          </p:spPr>
        </p:pic>
      </p:grpSp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A37178C-059B-ED6B-D97E-917BF2A3A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904" y="3135649"/>
            <a:ext cx="978241" cy="9782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5BC12D-E634-0511-B64B-1CAD6BAC535A}"/>
              </a:ext>
            </a:extLst>
          </p:cNvPr>
          <p:cNvGrpSpPr/>
          <p:nvPr/>
        </p:nvGrpSpPr>
        <p:grpSpPr>
          <a:xfrm>
            <a:off x="6483298" y="2982977"/>
            <a:ext cx="4842381" cy="2767611"/>
            <a:chOff x="6630618" y="2437724"/>
            <a:chExt cx="4842381" cy="27676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6ED6B9-7B90-7B8B-1489-B48E3996449C}"/>
                </a:ext>
              </a:extLst>
            </p:cNvPr>
            <p:cNvSpPr txBox="1"/>
            <p:nvPr/>
          </p:nvSpPr>
          <p:spPr>
            <a:xfrm>
              <a:off x="7313762" y="4219472"/>
              <a:ext cx="3592998" cy="985863"/>
            </a:xfrm>
            <a:prstGeom prst="rect">
              <a:avLst/>
            </a:prstGeom>
            <a:noFill/>
          </p:spPr>
          <p:txBody>
            <a:bodyPr wrap="square" tIns="90000" bIns="90000" rtlCol="0">
              <a:noAutofit/>
            </a:bodyPr>
            <a:lstStyle/>
            <a:p>
              <a:pPr algn="ctr"/>
              <a:r>
                <a:rPr lang="en-GB" sz="1600" b="1" dirty="0"/>
                <a:t>Renewable energy </a:t>
              </a:r>
              <a:br>
                <a:rPr lang="en-GB" sz="1600" b="1" dirty="0"/>
              </a:br>
              <a:r>
                <a:rPr lang="en-GB" sz="1600" dirty="0"/>
                <a:t>is energy from sources that are naturally replenishing.</a:t>
              </a:r>
            </a:p>
            <a:p>
              <a:pPr algn="ctr"/>
              <a:endParaRPr lang="en-GB" sz="16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FCFAB57-BF6C-46B4-4661-1831EA153A75}"/>
                </a:ext>
              </a:extLst>
            </p:cNvPr>
            <p:cNvSpPr/>
            <p:nvPr/>
          </p:nvSpPr>
          <p:spPr>
            <a:xfrm>
              <a:off x="8343671" y="2437724"/>
              <a:ext cx="1427849" cy="14278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5C139D6-8459-83FF-7629-D7084768E616}"/>
                </a:ext>
              </a:extLst>
            </p:cNvPr>
            <p:cNvSpPr/>
            <p:nvPr/>
          </p:nvSpPr>
          <p:spPr>
            <a:xfrm>
              <a:off x="10045150" y="2437724"/>
              <a:ext cx="1427849" cy="14278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BF36EF-AF5C-FCAA-209B-A3E0BC6B8A72}"/>
                </a:ext>
              </a:extLst>
            </p:cNvPr>
            <p:cNvSpPr/>
            <p:nvPr/>
          </p:nvSpPr>
          <p:spPr>
            <a:xfrm>
              <a:off x="6630618" y="2437724"/>
              <a:ext cx="1427849" cy="14278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" name="Graphic 19" descr="Wave with solid fill">
              <a:extLst>
                <a:ext uri="{FF2B5EF4-FFF2-40B4-BE49-F238E27FC236}">
                  <a16:creationId xmlns:a16="http://schemas.microsoft.com/office/drawing/2014/main" id="{CFE15AB3-754F-6198-7361-C644A006F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01874" y="2647374"/>
              <a:ext cx="914400" cy="91440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BB0F1C6-48A9-7FF2-A22C-1584F2C3612A}"/>
                </a:ext>
              </a:extLst>
            </p:cNvPr>
            <p:cNvGrpSpPr/>
            <p:nvPr/>
          </p:nvGrpSpPr>
          <p:grpSpPr>
            <a:xfrm>
              <a:off x="6857223" y="2666843"/>
              <a:ext cx="974638" cy="969611"/>
              <a:chOff x="7083829" y="2713775"/>
              <a:chExt cx="812184" cy="807995"/>
            </a:xfrm>
          </p:grpSpPr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D73974C6-898A-0AD2-AD11-0819AEA97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7083829" y="2713775"/>
                <a:ext cx="812184" cy="807995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7A1192A-5AC8-571B-AD27-E0E567EDCCFE}"/>
                  </a:ext>
                </a:extLst>
              </p:cNvPr>
              <p:cNvSpPr/>
              <p:nvPr/>
            </p:nvSpPr>
            <p:spPr>
              <a:xfrm>
                <a:off x="7249113" y="2876964"/>
                <a:ext cx="481616" cy="4816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0494300-CA0C-B71E-2E13-BCBD0EEFC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86452" y="2783839"/>
              <a:ext cx="954173" cy="72248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4F8536B-66FE-24E6-58A7-9D2C64EEBE2B}"/>
              </a:ext>
            </a:extLst>
          </p:cNvPr>
          <p:cNvSpPr txBox="1"/>
          <p:nvPr/>
        </p:nvSpPr>
        <p:spPr>
          <a:xfrm>
            <a:off x="2404370" y="1797809"/>
            <a:ext cx="740470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We can produce electricity through two main sources:</a:t>
            </a:r>
            <a:br>
              <a:rPr lang="en-GB" sz="1800" dirty="0"/>
            </a:br>
            <a:r>
              <a:rPr lang="en-GB" sz="1800" b="1" dirty="0"/>
              <a:t>Renewable</a:t>
            </a:r>
            <a:r>
              <a:rPr lang="en-GB" sz="1800" dirty="0"/>
              <a:t> and </a:t>
            </a:r>
            <a:r>
              <a:rPr lang="en-GB" sz="1800" b="1" dirty="0"/>
              <a:t>non-renewable</a:t>
            </a:r>
            <a:r>
              <a:rPr lang="en-GB" sz="1800" dirty="0"/>
              <a:t> sources!</a:t>
            </a:r>
          </a:p>
        </p:txBody>
      </p:sp>
    </p:spTree>
    <p:extLst>
      <p:ext uri="{BB962C8B-B14F-4D97-AF65-F5344CB8AC3E}">
        <p14:creationId xmlns:p14="http://schemas.microsoft.com/office/powerpoint/2010/main" val="234464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can you do?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13A421-F0BD-8CB4-1A5F-CBB20A4ADBB6}"/>
              </a:ext>
            </a:extLst>
          </p:cNvPr>
          <p:cNvSpPr/>
          <p:nvPr/>
        </p:nvSpPr>
        <p:spPr>
          <a:xfrm>
            <a:off x="115102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CA33A2E-2469-1B42-04BD-6266FC9A0D23}"/>
              </a:ext>
            </a:extLst>
          </p:cNvPr>
          <p:cNvSpPr/>
          <p:nvPr/>
        </p:nvSpPr>
        <p:spPr>
          <a:xfrm>
            <a:off x="1303420" y="1967757"/>
            <a:ext cx="459404" cy="337200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A7F9F6-BF00-1B12-6EEC-26DA1E6A7BBC}"/>
              </a:ext>
            </a:extLst>
          </p:cNvPr>
          <p:cNvSpPr/>
          <p:nvPr/>
        </p:nvSpPr>
        <p:spPr>
          <a:xfrm>
            <a:off x="452160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0D05DC6-ADE6-BE20-2CCE-42E932AAB374}"/>
              </a:ext>
            </a:extLst>
          </p:cNvPr>
          <p:cNvSpPr/>
          <p:nvPr/>
        </p:nvSpPr>
        <p:spPr>
          <a:xfrm>
            <a:off x="4674000" y="1967757"/>
            <a:ext cx="459404" cy="337200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79224E9-EA64-1169-DD77-EC68357BEA00}"/>
              </a:ext>
            </a:extLst>
          </p:cNvPr>
          <p:cNvSpPr/>
          <p:nvPr/>
        </p:nvSpPr>
        <p:spPr>
          <a:xfrm>
            <a:off x="789218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575C34-CA07-D522-F23F-4BDC28153816}"/>
              </a:ext>
            </a:extLst>
          </p:cNvPr>
          <p:cNvSpPr/>
          <p:nvPr/>
        </p:nvSpPr>
        <p:spPr>
          <a:xfrm>
            <a:off x="8044580" y="1967757"/>
            <a:ext cx="459404" cy="414296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2D0A79B1-3F6B-620C-A1A4-09B257B44A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1020" y="4925395"/>
            <a:ext cx="3128880" cy="443198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Use less electricity or </a:t>
            </a:r>
            <a:br>
              <a:rPr lang="en-GB" sz="1600" b="1" dirty="0"/>
            </a:br>
            <a:r>
              <a:rPr lang="en-GB" sz="1600" b="1" dirty="0"/>
              <a:t>a different type!</a:t>
            </a:r>
            <a:endParaRPr lang="en-GB" sz="1600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81982D28-9050-786B-DB54-70E823EB5095}"/>
              </a:ext>
            </a:extLst>
          </p:cNvPr>
          <p:cNvSpPr txBox="1">
            <a:spLocks/>
          </p:cNvSpPr>
          <p:nvPr/>
        </p:nvSpPr>
        <p:spPr>
          <a:xfrm>
            <a:off x="4531560" y="4925395"/>
            <a:ext cx="312888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Use the car less!</a:t>
            </a:r>
            <a:endParaRPr lang="en-GB" sz="1600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5889F402-8FC8-9F60-10EE-006EB8ED79C5}"/>
              </a:ext>
            </a:extLst>
          </p:cNvPr>
          <p:cNvSpPr txBox="1">
            <a:spLocks/>
          </p:cNvSpPr>
          <p:nvPr/>
        </p:nvSpPr>
        <p:spPr>
          <a:xfrm>
            <a:off x="7912100" y="4925395"/>
            <a:ext cx="312888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Eat less meat!</a:t>
            </a:r>
            <a:endParaRPr lang="en-GB" sz="1600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B3CD117A-807F-F846-62D4-B838C6C8A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272" y="2282617"/>
            <a:ext cx="2402618" cy="199654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0ADF309-3CB2-A17B-C4EF-5C13ABAB5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3078" y="2188687"/>
            <a:ext cx="2465844" cy="209296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D9A08438-EF13-F666-96F2-FD950B51E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0402" y="2141419"/>
            <a:ext cx="2717860" cy="2142818"/>
          </a:xfrm>
          <a:prstGeom prst="rect">
            <a:avLst/>
          </a:prstGeom>
        </p:spPr>
      </p:pic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C18252A-225C-A137-D2C9-E78AF7A7E36F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Protect the planet</a:t>
            </a:r>
            <a:endParaRPr lang="it-IT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5907A78-23AC-2D1C-4A7C-7DDBAD27D27A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46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We can plant trees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C164F46-2E3A-BA78-8342-BF27E268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487" y="1105369"/>
            <a:ext cx="8739027" cy="491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44AC30D-8D18-1053-7CB4-6E6DF0EB5865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30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Talk about climate change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5472096-5D54-B4E4-0496-3CC0D0E5BDEC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 up and inspire others to make a change</a:t>
            </a:r>
          </a:p>
        </p:txBody>
      </p:sp>
      <p:pic>
        <p:nvPicPr>
          <p:cNvPr id="3" name="Picture 2" descr="woman holding Save Our Future signage">
            <a:extLst>
              <a:ext uri="{FF2B5EF4-FFF2-40B4-BE49-F238E27FC236}">
                <a16:creationId xmlns:a16="http://schemas.microsoft.com/office/drawing/2014/main" id="{1B952230-9043-71B1-4B17-E1D580271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8479" y="1520615"/>
            <a:ext cx="5580653" cy="438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ridays For Future, Greta Thunberg, Climate Change">
            <a:extLst>
              <a:ext uri="{FF2B5EF4-FFF2-40B4-BE49-F238E27FC236}">
                <a16:creationId xmlns:a16="http://schemas.microsoft.com/office/drawing/2014/main" id="{1A1DCC31-F4BC-FB9A-2084-6E1FBD5E8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160" y="1520615"/>
            <a:ext cx="4981654" cy="43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FE566B-7F15-C6D1-61F5-1DF45EE72624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49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Quote of the Week – Greta Thunberg - Addiction/Recovery eBulletin">
            <a:extLst>
              <a:ext uri="{FF2B5EF4-FFF2-40B4-BE49-F238E27FC236}">
                <a16:creationId xmlns:a16="http://schemas.microsoft.com/office/drawing/2014/main" id="{94984AF9-9C7E-FA71-DE26-901D57E3E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9679"/>
            <a:ext cx="12192000" cy="690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1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67466D-EFA0-4EE8-86B6-97734E01FB75}"/>
              </a:ext>
            </a:extLst>
          </p:cNvPr>
          <p:cNvSpPr/>
          <p:nvPr/>
        </p:nvSpPr>
        <p:spPr>
          <a:xfrm>
            <a:off x="-807" y="0"/>
            <a:ext cx="12192807" cy="6137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1A2-35FE-BCDE-C556-9A1CE217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2149245"/>
            <a:ext cx="4640648" cy="2400657"/>
          </a:xfrm>
        </p:spPr>
        <p:txBody>
          <a:bodyPr/>
          <a:lstStyle/>
          <a:p>
            <a:r>
              <a:rPr lang="en-GB" b="1" dirty="0"/>
              <a:t>ACTIVITY</a:t>
            </a:r>
            <a:r>
              <a:rPr lang="en-GB" dirty="0"/>
              <a:t>: Make a pledge!</a:t>
            </a:r>
          </a:p>
          <a:p>
            <a:br>
              <a:rPr lang="en-GB" sz="2400" cap="none" dirty="0"/>
            </a:br>
            <a:r>
              <a:rPr lang="en-GB" sz="2400" cap="none" dirty="0"/>
              <a:t>Email your pledge at esg@sonnedix.com</a:t>
            </a:r>
            <a:endParaRPr lang="en-US" sz="2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9BBF-2C6D-3506-4526-79027E0D3344}"/>
              </a:ext>
            </a:extLst>
          </p:cNvPr>
          <p:cNvCxnSpPr/>
          <p:nvPr/>
        </p:nvCxnSpPr>
        <p:spPr>
          <a:xfrm flipH="1">
            <a:off x="-807" y="2481535"/>
            <a:ext cx="562708" cy="0"/>
          </a:xfrm>
          <a:prstGeom prst="line">
            <a:avLst/>
          </a:prstGeom>
          <a:ln w="130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A501B1-3294-C422-88A0-B3180ABAF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5681" y="1625716"/>
            <a:ext cx="2993287" cy="28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5B37094F-F76E-87F5-201D-7EFEB04B7606}"/>
              </a:ext>
            </a:extLst>
          </p:cNvPr>
          <p:cNvSpPr txBox="1">
            <a:spLocks/>
          </p:cNvSpPr>
          <p:nvPr/>
        </p:nvSpPr>
        <p:spPr>
          <a:xfrm>
            <a:off x="2369154" y="1339342"/>
            <a:ext cx="7453693" cy="2333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err="1">
                <a:solidFill>
                  <a:schemeClr val="tx2"/>
                </a:solidFill>
                <a:latin typeface="+mn-lt"/>
              </a:rPr>
              <a:t>Thank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you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for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playing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your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part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to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fight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climate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change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1655A3-234B-0712-C10D-74ABDCC9C029}"/>
              </a:ext>
            </a:extLst>
          </p:cNvPr>
          <p:cNvGrpSpPr/>
          <p:nvPr/>
        </p:nvGrpSpPr>
        <p:grpSpPr>
          <a:xfrm>
            <a:off x="1363532" y="3828589"/>
            <a:ext cx="9464936" cy="1665958"/>
            <a:chOff x="1363532" y="3584749"/>
            <a:chExt cx="9464936" cy="1665958"/>
          </a:xfrm>
        </p:grpSpPr>
        <p:pic>
          <p:nvPicPr>
            <p:cNvPr id="15" name="Imagen 8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8ED1CC9F-D936-C9F4-1CE9-134EA5B9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3532" y="3584749"/>
              <a:ext cx="1903227" cy="1665958"/>
            </a:xfrm>
            <a:prstGeom prst="rect">
              <a:avLst/>
            </a:prstGeom>
          </p:spPr>
        </p:pic>
        <p:sp>
          <p:nvSpPr>
            <p:cNvPr id="16" name="Marcador de texto 4">
              <a:extLst>
                <a:ext uri="{FF2B5EF4-FFF2-40B4-BE49-F238E27FC236}">
                  <a16:creationId xmlns:a16="http://schemas.microsoft.com/office/drawing/2014/main" id="{F8D7A04D-1261-A7CE-7D7A-853959D092B0}"/>
                </a:ext>
              </a:extLst>
            </p:cNvPr>
            <p:cNvSpPr txBox="1">
              <a:spLocks/>
            </p:cNvSpPr>
            <p:nvPr/>
          </p:nvSpPr>
          <p:spPr>
            <a:xfrm>
              <a:off x="3855274" y="3676782"/>
              <a:ext cx="6973194" cy="15418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S" sz="2000" b="1" dirty="0">
                  <a:solidFill>
                    <a:schemeClr val="tx2"/>
                  </a:solidFill>
                </a:rPr>
                <a:t>Do </a:t>
              </a:r>
              <a:r>
                <a:rPr lang="es-ES" sz="2000" b="1" dirty="0" err="1">
                  <a:solidFill>
                    <a:schemeClr val="tx2"/>
                  </a:solidFill>
                </a:rPr>
                <a:t>you</a:t>
              </a:r>
              <a:r>
                <a:rPr lang="es-ES" sz="2000" b="1" dirty="0">
                  <a:solidFill>
                    <a:schemeClr val="tx2"/>
                  </a:solidFill>
                </a:rPr>
                <a:t> </a:t>
              </a:r>
              <a:r>
                <a:rPr lang="es-ES" sz="2000" b="1" dirty="0" err="1">
                  <a:solidFill>
                    <a:schemeClr val="tx2"/>
                  </a:solidFill>
                </a:rPr>
                <a:t>want</a:t>
              </a:r>
              <a:r>
                <a:rPr lang="es-ES" sz="2000" b="1" dirty="0">
                  <a:solidFill>
                    <a:schemeClr val="tx2"/>
                  </a:solidFill>
                </a:rPr>
                <a:t> </a:t>
              </a:r>
              <a:r>
                <a:rPr lang="es-ES" sz="2000" b="1" dirty="0" err="1">
                  <a:solidFill>
                    <a:schemeClr val="tx2"/>
                  </a:solidFill>
                </a:rPr>
                <a:t>to</a:t>
              </a:r>
              <a:r>
                <a:rPr lang="es-ES" sz="2000" b="1" dirty="0">
                  <a:solidFill>
                    <a:schemeClr val="tx2"/>
                  </a:solidFill>
                </a:rPr>
                <a:t> </a:t>
              </a:r>
              <a:r>
                <a:rPr lang="es-ES" sz="2000" b="1" dirty="0" err="1">
                  <a:solidFill>
                    <a:schemeClr val="tx2"/>
                  </a:solidFill>
                </a:rPr>
                <a:t>know</a:t>
              </a:r>
              <a:r>
                <a:rPr lang="es-ES" sz="2000" b="1" dirty="0">
                  <a:solidFill>
                    <a:schemeClr val="tx2"/>
                  </a:solidFill>
                </a:rPr>
                <a:t> more? </a:t>
              </a:r>
              <a:r>
                <a:rPr lang="es-ES" sz="2000" dirty="0" err="1">
                  <a:solidFill>
                    <a:schemeClr val="tx2"/>
                  </a:solidFill>
                </a:rPr>
                <a:t>If</a:t>
              </a:r>
              <a:r>
                <a:rPr lang="es-ES" sz="2000" dirty="0">
                  <a:solidFill>
                    <a:schemeClr val="tx2"/>
                  </a:solidFill>
                </a:rPr>
                <a:t> so, </a:t>
              </a:r>
              <a:r>
                <a:rPr lang="es-ES" sz="2000" dirty="0" err="1">
                  <a:solidFill>
                    <a:schemeClr val="tx2"/>
                  </a:solidFill>
                </a:rPr>
                <a:t>find</a:t>
              </a:r>
              <a:r>
                <a:rPr lang="es-ES" sz="2000" dirty="0">
                  <a:solidFill>
                    <a:schemeClr val="tx2"/>
                  </a:solidFill>
                </a:rPr>
                <a:t> more </a:t>
              </a:r>
              <a:r>
                <a:rPr lang="es-ES" sz="2000" dirty="0" err="1">
                  <a:solidFill>
                    <a:schemeClr val="tx2"/>
                  </a:solidFill>
                </a:rPr>
                <a:t>resources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about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climate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change</a:t>
              </a:r>
              <a:r>
                <a:rPr lang="es-ES" sz="2000" dirty="0">
                  <a:solidFill>
                    <a:schemeClr val="tx2"/>
                  </a:solidFill>
                </a:rPr>
                <a:t>, solar and </a:t>
              </a:r>
              <a:r>
                <a:rPr lang="es-ES" sz="2000" dirty="0" err="1">
                  <a:solidFill>
                    <a:schemeClr val="tx2"/>
                  </a:solidFill>
                </a:rPr>
                <a:t>other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topics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related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to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sustainable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development</a:t>
              </a:r>
              <a:r>
                <a:rPr lang="es-ES" sz="2000" dirty="0">
                  <a:solidFill>
                    <a:schemeClr val="tx2"/>
                  </a:solidFill>
                </a:rPr>
                <a:t> at </a:t>
              </a:r>
              <a:r>
                <a:rPr lang="es-ES" sz="2000" dirty="0" err="1">
                  <a:solidFill>
                    <a:schemeClr val="tx2"/>
                  </a:solidFill>
                </a:rPr>
                <a:t>Sonnedix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Sustainability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Academy</a:t>
              </a:r>
              <a:r>
                <a:rPr lang="es-ES" sz="2000" dirty="0">
                  <a:solidFill>
                    <a:schemeClr val="tx2"/>
                  </a:solidFill>
                </a:rPr>
                <a:t>: </a:t>
              </a:r>
            </a:p>
            <a:p>
              <a:pPr marL="0" indent="0">
                <a:buNone/>
              </a:pPr>
              <a:r>
                <a:rPr lang="es-ES" sz="2000" b="1" dirty="0">
                  <a:hlinkClick r:id="rId3"/>
                </a:rPr>
                <a:t>www.sonnedix.com/sustainability-academy</a:t>
              </a:r>
              <a:r>
                <a:rPr lang="es-ES" sz="20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35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climate change?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6104B4D-8906-C14E-352E-AD467187EDCF}"/>
              </a:ext>
            </a:extLst>
          </p:cNvPr>
          <p:cNvSpPr txBox="1">
            <a:spLocks/>
          </p:cNvSpPr>
          <p:nvPr/>
        </p:nvSpPr>
        <p:spPr bwMode="gray">
          <a:xfrm>
            <a:off x="750793" y="1365240"/>
            <a:ext cx="3334319" cy="44477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rgbClr val="FE5000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The Earth’s climate has changed throughout history.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Within the Earth’s history, there have been numerous examples of a changing climate.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The beginning of the modern climate era began 11,700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years ago with the end of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the last ice age.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So why is current climate change an issue?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The current climate change is of particular significance because it is extremely likely to be the result of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human activity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rPr>
              <a:t> and is occurring at a much faster rate.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FD76CC-A943-7243-C1E5-BF787C8F1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8064" y="1365240"/>
            <a:ext cx="7358398" cy="457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A closer look at the evidence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tree in the middle of a cracked area&#10;&#10;AI-generated content may be incorrect.">
            <a:extLst>
              <a:ext uri="{FF2B5EF4-FFF2-40B4-BE49-F238E27FC236}">
                <a16:creationId xmlns:a16="http://schemas.microsoft.com/office/drawing/2014/main" id="{DDAB6F2B-FD6F-501A-4769-875262D2B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2656"/>
            <a:ext cx="12218400" cy="486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causing it?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41DF7A41-D606-A5D1-603A-0E05F528B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301" y="1599700"/>
            <a:ext cx="12228602" cy="40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8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causing it?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5FA49C1-D9DE-907C-F4BE-43AB7541C584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Greenhouse gases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DC23D-AA11-4FF7-D5D8-3286FB2DD6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1660" y="1644548"/>
            <a:ext cx="8128274" cy="433291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631F73-E468-E9B3-1A52-AFD935BE8FCC}"/>
              </a:ext>
            </a:extLst>
          </p:cNvPr>
          <p:cNvCxnSpPr/>
          <p:nvPr/>
        </p:nvCxnSpPr>
        <p:spPr>
          <a:xfrm flipV="1">
            <a:off x="5892369" y="3769578"/>
            <a:ext cx="186857" cy="46714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0C9E0F-275E-C865-FDFA-7641D007E879}"/>
              </a:ext>
            </a:extLst>
          </p:cNvPr>
          <p:cNvCxnSpPr/>
          <p:nvPr/>
        </p:nvCxnSpPr>
        <p:spPr>
          <a:xfrm>
            <a:off x="6219368" y="3769578"/>
            <a:ext cx="280285" cy="46714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8483F2-3C60-046D-4F1D-6B2FA6D731C7}"/>
              </a:ext>
            </a:extLst>
          </p:cNvPr>
          <p:cNvCxnSpPr/>
          <p:nvPr/>
        </p:nvCxnSpPr>
        <p:spPr>
          <a:xfrm flipV="1">
            <a:off x="6172654" y="3209007"/>
            <a:ext cx="140143" cy="327000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24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Where do greenhouse gases come from?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13A421-F0BD-8CB4-1A5F-CBB20A4ADBB6}"/>
              </a:ext>
            </a:extLst>
          </p:cNvPr>
          <p:cNvSpPr/>
          <p:nvPr/>
        </p:nvSpPr>
        <p:spPr>
          <a:xfrm>
            <a:off x="1151020" y="1557868"/>
            <a:ext cx="3148800" cy="3693268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A7F9F6-BF00-1B12-6EEC-26DA1E6A7BBC}"/>
              </a:ext>
            </a:extLst>
          </p:cNvPr>
          <p:cNvSpPr/>
          <p:nvPr/>
        </p:nvSpPr>
        <p:spPr>
          <a:xfrm>
            <a:off x="4521600" y="1557868"/>
            <a:ext cx="3148800" cy="3693268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79224E9-EA64-1169-DD77-EC68357BEA00}"/>
              </a:ext>
            </a:extLst>
          </p:cNvPr>
          <p:cNvSpPr/>
          <p:nvPr/>
        </p:nvSpPr>
        <p:spPr>
          <a:xfrm>
            <a:off x="7892180" y="1557868"/>
            <a:ext cx="3148800" cy="3693268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2D0A79B1-3F6B-620C-A1A4-09B257B44A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1020" y="5556749"/>
            <a:ext cx="3128880" cy="221599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Carbon Dioxide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81982D28-9050-786B-DB54-70E823EB5095}"/>
              </a:ext>
            </a:extLst>
          </p:cNvPr>
          <p:cNvSpPr txBox="1">
            <a:spLocks/>
          </p:cNvSpPr>
          <p:nvPr/>
        </p:nvSpPr>
        <p:spPr>
          <a:xfrm>
            <a:off x="4542285" y="5556749"/>
            <a:ext cx="312888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Methane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5889F402-8FC8-9F60-10EE-006EB8ED79C5}"/>
              </a:ext>
            </a:extLst>
          </p:cNvPr>
          <p:cNvSpPr txBox="1">
            <a:spLocks/>
          </p:cNvSpPr>
          <p:nvPr/>
        </p:nvSpPr>
        <p:spPr>
          <a:xfrm>
            <a:off x="7912100" y="5556749"/>
            <a:ext cx="312888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Nitrous Oxide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9B24F-28AE-EF84-3F98-7F7A2CED7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469" y="1757602"/>
            <a:ext cx="2705902" cy="3293799"/>
          </a:xfrm>
          <a:prstGeom prst="rect">
            <a:avLst/>
          </a:prstGeom>
        </p:spPr>
      </p:pic>
      <p:pic>
        <p:nvPicPr>
          <p:cNvPr id="6" name="Picture 2" descr="COP26 methane pledge: 105 countries agree to 30 per cent cut in emissions  by 2030 | New Scientist">
            <a:extLst>
              <a:ext uri="{FF2B5EF4-FFF2-40B4-BE49-F238E27FC236}">
                <a16:creationId xmlns:a16="http://schemas.microsoft.com/office/drawing/2014/main" id="{EF8FCB36-01D9-658B-4BDA-2B22D124B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3772" y="1765257"/>
            <a:ext cx="2705903" cy="32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e Fascinating History and Uses of Nitrous Oxide Gas">
            <a:extLst>
              <a:ext uri="{FF2B5EF4-FFF2-40B4-BE49-F238E27FC236}">
                <a16:creationId xmlns:a16="http://schemas.microsoft.com/office/drawing/2014/main" id="{972A344E-760B-E42F-4678-CB285FC7B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3628" y="1765257"/>
            <a:ext cx="2705903" cy="32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6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30887"/>
          </a:xfrm>
        </p:spPr>
        <p:txBody>
          <a:bodyPr/>
          <a:lstStyle/>
          <a:p>
            <a:r>
              <a:rPr lang="en-GB" sz="2800" dirty="0"/>
              <a:t>What will the world look like if climate change continues?</a:t>
            </a:r>
            <a:endParaRPr lang="en-US" sz="28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nline Media 1" title="Climate Change - The Facts with Sir David Attenborough">
            <a:hlinkClick r:id="" action="ppaction://media"/>
            <a:extLst>
              <a:ext uri="{FF2B5EF4-FFF2-40B4-BE49-F238E27FC236}">
                <a16:creationId xmlns:a16="http://schemas.microsoft.com/office/drawing/2014/main" id="{B7FDF6AD-13B9-0AAB-745B-31F6B07C88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55731" y="1122658"/>
            <a:ext cx="6901988" cy="51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a carbon footprint?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B50FD95-9AB5-468F-929B-DFFC57229A50}"/>
              </a:ext>
            </a:extLst>
          </p:cNvPr>
          <p:cNvSpPr txBox="1">
            <a:spLocks/>
          </p:cNvSpPr>
          <p:nvPr/>
        </p:nvSpPr>
        <p:spPr>
          <a:xfrm>
            <a:off x="772160" y="1312708"/>
            <a:ext cx="10557986" cy="2216784"/>
          </a:xfrm>
          <a:prstGeom prst="rect">
            <a:avLst/>
          </a:prstGeom>
        </p:spPr>
        <p:txBody>
          <a:bodyPr lIns="0" tIns="0" rIns="0" bIns="0"/>
          <a:lstStyle>
            <a:lvl1pPr marL="222250" indent="-2222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We may not realise it, but we ALL emit carbon dioxide through our day-to-day activities.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Your </a:t>
            </a:r>
            <a:r>
              <a:rPr lang="en-GB" sz="1800" b="1" dirty="0"/>
              <a:t>carbon footprint </a:t>
            </a:r>
            <a:r>
              <a:rPr lang="en-GB" sz="1800" dirty="0"/>
              <a:t>measures your individual impact on the planet based on the amount of carbon dioxide you emit.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By making different decisions, we can increase or decrease our carbon footprint.</a:t>
            </a:r>
          </a:p>
          <a:p>
            <a:pPr marL="0" indent="0">
              <a:buNone/>
            </a:pPr>
            <a:r>
              <a:rPr lang="en-GB" sz="1800" dirty="0"/>
              <a:t>The most common emitters than we can help to reduce are: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761BF-EE44-79E4-D3B4-1150A3395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3684937"/>
            <a:ext cx="10215880" cy="206931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588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67466D-EFA0-4EE8-86B6-97734E01FB75}"/>
              </a:ext>
            </a:extLst>
          </p:cNvPr>
          <p:cNvSpPr/>
          <p:nvPr/>
        </p:nvSpPr>
        <p:spPr>
          <a:xfrm>
            <a:off x="-807" y="0"/>
            <a:ext cx="12192807" cy="6137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1A2-35FE-BCDE-C556-9A1CE217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2149245"/>
            <a:ext cx="4640648" cy="1938992"/>
          </a:xfrm>
        </p:spPr>
        <p:txBody>
          <a:bodyPr/>
          <a:lstStyle/>
          <a:p>
            <a:r>
              <a:rPr lang="en-GB" b="1" dirty="0"/>
              <a:t>ACTIVITY</a:t>
            </a:r>
            <a:r>
              <a:rPr lang="en-GB" dirty="0"/>
              <a:t>: Thinking about your footprint!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9BBF-2C6D-3506-4526-79027E0D3344}"/>
              </a:ext>
            </a:extLst>
          </p:cNvPr>
          <p:cNvCxnSpPr/>
          <p:nvPr/>
        </p:nvCxnSpPr>
        <p:spPr>
          <a:xfrm flipH="1">
            <a:off x="-807" y="2481535"/>
            <a:ext cx="562708" cy="0"/>
          </a:xfrm>
          <a:prstGeom prst="line">
            <a:avLst/>
          </a:prstGeom>
          <a:ln w="130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A4F842A-AFBA-A476-6D96-407162306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43449" y="1421515"/>
            <a:ext cx="3106002" cy="329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24461"/>
      </p:ext>
    </p:extLst>
  </p:cSld>
  <p:clrMapOvr>
    <a:masterClrMapping/>
  </p:clrMapOvr>
</p:sld>
</file>

<file path=ppt/theme/theme1.xml><?xml version="1.0" encoding="utf-8"?>
<a:theme xmlns:a="http://schemas.openxmlformats.org/drawingml/2006/main" name="Sonnedix Theme">
  <a:themeElements>
    <a:clrScheme name="Sx Colour Palette">
      <a:dk1>
        <a:srgbClr val="000000"/>
      </a:dk1>
      <a:lt1>
        <a:srgbClr val="FFFFFF"/>
      </a:lt1>
      <a:dk2>
        <a:srgbClr val="28303A"/>
      </a:dk2>
      <a:lt2>
        <a:srgbClr val="F2F2F2"/>
      </a:lt2>
      <a:accent1>
        <a:srgbClr val="F89C41"/>
      </a:accent1>
      <a:accent2>
        <a:srgbClr val="C93C36"/>
      </a:accent2>
      <a:accent3>
        <a:srgbClr val="8F9E59"/>
      </a:accent3>
      <a:accent4>
        <a:srgbClr val="6EB3D6"/>
      </a:accent4>
      <a:accent5>
        <a:srgbClr val="6D8E9C"/>
      </a:accent5>
      <a:accent6>
        <a:srgbClr val="F3F3F3"/>
      </a:accent6>
      <a:hlink>
        <a:srgbClr val="6D8E9C"/>
      </a:hlink>
      <a:folHlink>
        <a:srgbClr val="98B3B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7872</TotalTime>
  <Words>397</Words>
  <Application>Microsoft Office PowerPoint</Application>
  <PresentationFormat>Widescreen</PresentationFormat>
  <Paragraphs>61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Verdana</vt:lpstr>
      <vt:lpstr>Sonnedix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Anastasia Gkartzopoulou</dc:creator>
  <cp:lastModifiedBy>Giuliano Torrisi</cp:lastModifiedBy>
  <cp:revision>11</cp:revision>
  <dcterms:created xsi:type="dcterms:W3CDTF">2025-02-27T14:09:36Z</dcterms:created>
  <dcterms:modified xsi:type="dcterms:W3CDTF">2025-09-10T10:19:52Z</dcterms:modified>
</cp:coreProperties>
</file>