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322" r:id="rId3"/>
    <p:sldId id="336" r:id="rId4"/>
    <p:sldId id="337" r:id="rId5"/>
    <p:sldId id="338" r:id="rId6"/>
    <p:sldId id="339" r:id="rId7"/>
    <p:sldId id="340" r:id="rId8"/>
    <p:sldId id="288" r:id="rId9"/>
    <p:sldId id="341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2"/>
    <p:restoredTop sz="94422"/>
  </p:normalViewPr>
  <p:slideViewPr>
    <p:cSldViewPr snapToGrid="0">
      <p:cViewPr>
        <p:scale>
          <a:sx n="66" d="100"/>
          <a:sy n="66" d="100"/>
        </p:scale>
        <p:origin x="46" y="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2" y="3687816"/>
            <a:ext cx="3923381" cy="615553"/>
          </a:xfrm>
        </p:spPr>
        <p:txBody>
          <a:bodyPr/>
          <a:lstStyle/>
          <a:p>
            <a:r>
              <a:rPr lang="en-GB" dirty="0"/>
              <a:t>Cambio </a:t>
            </a:r>
            <a:r>
              <a:rPr lang="en-GB" dirty="0" err="1"/>
              <a:t>Climático</a:t>
            </a:r>
            <a:r>
              <a:rPr lang="en-GB" dirty="0"/>
              <a:t> (</a:t>
            </a:r>
            <a:r>
              <a:rPr lang="en-GB" dirty="0" err="1"/>
              <a:t>Edad</a:t>
            </a:r>
            <a:r>
              <a:rPr lang="en-GB" dirty="0"/>
              <a:t> 5-8)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Podemos plantar </a:t>
            </a:r>
            <a:r>
              <a:rPr lang="en-GB" dirty="0" err="1"/>
              <a:t>árboles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C164F46-2E3A-BA78-8342-BF27E268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87" y="1105369"/>
            <a:ext cx="8739027" cy="49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3">
            <a:extLst>
              <a:ext uri="{FF2B5EF4-FFF2-40B4-BE49-F238E27FC236}">
                <a16:creationId xmlns:a16="http://schemas.microsoft.com/office/drawing/2014/main" id="{9250840E-BDE3-3AAB-9BFF-A9EB721EF06C}"/>
              </a:ext>
            </a:extLst>
          </p:cNvPr>
          <p:cNvSpPr/>
          <p:nvPr/>
        </p:nvSpPr>
        <p:spPr>
          <a:xfrm>
            <a:off x="1888416" y="1296813"/>
            <a:ext cx="4164912" cy="30639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Si los 7 billones de personas </a:t>
            </a:r>
          </a:p>
        </p:txBody>
      </p:sp>
      <p:sp>
        <p:nvSpPr>
          <p:cNvPr id="3" name="Rectángulo 6">
            <a:extLst>
              <a:ext uri="{FF2B5EF4-FFF2-40B4-BE49-F238E27FC236}">
                <a16:creationId xmlns:a16="http://schemas.microsoft.com/office/drawing/2014/main" id="{FC5A2B2A-063A-5B3B-B55C-0448CEA1117C}"/>
              </a:ext>
            </a:extLst>
          </p:cNvPr>
          <p:cNvSpPr/>
          <p:nvPr/>
        </p:nvSpPr>
        <p:spPr>
          <a:xfrm>
            <a:off x="1888416" y="1660544"/>
            <a:ext cx="2345256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en el planeta</a:t>
            </a:r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5D121C91-32F8-23E5-4A97-B4E34924DA46}"/>
              </a:ext>
            </a:extLst>
          </p:cNvPr>
          <p:cNvSpPr/>
          <p:nvPr/>
        </p:nvSpPr>
        <p:spPr>
          <a:xfrm>
            <a:off x="1897324" y="2000552"/>
            <a:ext cx="2115327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Plantaran un</a:t>
            </a:r>
          </a:p>
        </p:txBody>
      </p:sp>
      <p:sp>
        <p:nvSpPr>
          <p:cNvPr id="5" name="Rectángulo 8">
            <a:extLst>
              <a:ext uri="{FF2B5EF4-FFF2-40B4-BE49-F238E27FC236}">
                <a16:creationId xmlns:a16="http://schemas.microsoft.com/office/drawing/2014/main" id="{86B66D70-EA4A-81C2-DCCE-BFD5D7A47BA5}"/>
              </a:ext>
            </a:extLst>
          </p:cNvPr>
          <p:cNvSpPr/>
          <p:nvPr/>
        </p:nvSpPr>
        <p:spPr>
          <a:xfrm>
            <a:off x="1897324" y="2366437"/>
            <a:ext cx="1711507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Árbol este 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BC635150-5BD5-B90E-D7A1-7AC091F68ECB}"/>
              </a:ext>
            </a:extLst>
          </p:cNvPr>
          <p:cNvSpPr/>
          <p:nvPr/>
        </p:nvSpPr>
        <p:spPr>
          <a:xfrm>
            <a:off x="1888416" y="2727781"/>
            <a:ext cx="1162632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Año…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BD633485-1E7B-016F-968D-02EAB3C50672}"/>
              </a:ext>
            </a:extLst>
          </p:cNvPr>
          <p:cNvSpPr/>
          <p:nvPr/>
        </p:nvSpPr>
        <p:spPr>
          <a:xfrm>
            <a:off x="8622030" y="4561818"/>
            <a:ext cx="1754012" cy="2880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Tendríamos</a:t>
            </a: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1C91DBED-724E-3BDC-773B-40A37087DC68}"/>
              </a:ext>
            </a:extLst>
          </p:cNvPr>
          <p:cNvSpPr/>
          <p:nvPr/>
        </p:nvSpPr>
        <p:spPr>
          <a:xfrm>
            <a:off x="7063741" y="4916715"/>
            <a:ext cx="3308160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7 billones de árboles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8E52260C-922B-9697-BD8B-81557FFFCAB6}"/>
              </a:ext>
            </a:extLst>
          </p:cNvPr>
          <p:cNvSpPr/>
          <p:nvPr/>
        </p:nvSpPr>
        <p:spPr>
          <a:xfrm>
            <a:off x="6370320" y="5283405"/>
            <a:ext cx="3997770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Más para ayudar a proteger </a:t>
            </a:r>
          </a:p>
        </p:txBody>
      </p:sp>
      <p:sp>
        <p:nvSpPr>
          <p:cNvPr id="13" name="Rectángulo 13">
            <a:extLst>
              <a:ext uri="{FF2B5EF4-FFF2-40B4-BE49-F238E27FC236}">
                <a16:creationId xmlns:a16="http://schemas.microsoft.com/office/drawing/2014/main" id="{7F8AD3B7-A8FF-AEDA-E4FC-B309CCDCB053}"/>
              </a:ext>
            </a:extLst>
          </p:cNvPr>
          <p:cNvSpPr/>
          <p:nvPr/>
        </p:nvSpPr>
        <p:spPr>
          <a:xfrm>
            <a:off x="6160770" y="5655846"/>
            <a:ext cx="4211130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Nuestro medioambiente</a:t>
            </a:r>
          </a:p>
        </p:txBody>
      </p:sp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Habla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472096-5D54-B4E4-0496-3CC0D0E5BDEC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Hazte</a:t>
            </a:r>
            <a:r>
              <a:rPr lang="en-GB" dirty="0"/>
              <a:t> </a:t>
            </a:r>
            <a:r>
              <a:rPr lang="en-GB" dirty="0" err="1"/>
              <a:t>oir</a:t>
            </a:r>
            <a:r>
              <a:rPr lang="en-GB" dirty="0"/>
              <a:t> e </a:t>
            </a:r>
            <a:r>
              <a:rPr lang="en-GB" dirty="0" err="1"/>
              <a:t>inspira</a:t>
            </a:r>
            <a:r>
              <a:rPr lang="en-GB" dirty="0"/>
              <a:t> a </a:t>
            </a:r>
            <a:r>
              <a:rPr lang="en-GB" dirty="0" err="1"/>
              <a:t>otros</a:t>
            </a:r>
            <a:r>
              <a:rPr lang="en-GB" dirty="0"/>
              <a:t> a </a:t>
            </a:r>
            <a:r>
              <a:rPr lang="en-GB" dirty="0" err="1"/>
              <a:t>cambiar</a:t>
            </a:r>
            <a:endParaRPr lang="en-GB" dirty="0"/>
          </a:p>
        </p:txBody>
      </p:sp>
      <p:pic>
        <p:nvPicPr>
          <p:cNvPr id="3" name="Picture 2" descr="woman holding Save Our Future signage">
            <a:extLst>
              <a:ext uri="{FF2B5EF4-FFF2-40B4-BE49-F238E27FC236}">
                <a16:creationId xmlns:a16="http://schemas.microsoft.com/office/drawing/2014/main" id="{1B952230-9043-71B1-4B17-E1D58027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8479" y="1520615"/>
            <a:ext cx="5580653" cy="43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idays For Future, Greta Thunberg, Climate Change">
            <a:extLst>
              <a:ext uri="{FF2B5EF4-FFF2-40B4-BE49-F238E27FC236}">
                <a16:creationId xmlns:a16="http://schemas.microsoft.com/office/drawing/2014/main" id="{1A1DCC31-F4BC-FB9A-2084-6E1FBD5E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0" y="1520615"/>
            <a:ext cx="4981654" cy="43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9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292662"/>
          </a:xfrm>
        </p:spPr>
        <p:txBody>
          <a:bodyPr/>
          <a:lstStyle/>
          <a:p>
            <a:r>
              <a:rPr lang="es-ES" b="1" dirty="0"/>
              <a:t>ACTIVIDAD</a:t>
            </a:r>
            <a:r>
              <a:rPr lang="es-ES" dirty="0"/>
              <a:t>: ¡Comprométete!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Nuestra tierra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cambiando</a:t>
            </a:r>
            <a:r>
              <a:rPr lang="en-GB" dirty="0"/>
              <a:t>…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A5DA774-C098-E249-2390-D31E9212FB84}"/>
              </a:ext>
            </a:extLst>
          </p:cNvPr>
          <p:cNvGrpSpPr/>
          <p:nvPr/>
        </p:nvGrpSpPr>
        <p:grpSpPr>
          <a:xfrm>
            <a:off x="3792000" y="1517851"/>
            <a:ext cx="4608000" cy="4608512"/>
            <a:chOff x="2231932" y="1364251"/>
            <a:chExt cx="4608000" cy="460851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760F5A2-2FFF-7589-550C-EDC97BB5D5A3}"/>
                </a:ext>
              </a:extLst>
            </p:cNvPr>
            <p:cNvSpPr/>
            <p:nvPr/>
          </p:nvSpPr>
          <p:spPr>
            <a:xfrm>
              <a:off x="2231932" y="1364251"/>
              <a:ext cx="4608000" cy="4608512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aseline="30000" dirty="0" err="1"/>
            </a:p>
          </p:txBody>
        </p:sp>
        <p:pic>
          <p:nvPicPr>
            <p:cNvPr id="6" name="Picture 5" descr="A planet earth with clouds and water&#10;&#10;AI-generated content may be incorrect.">
              <a:extLst>
                <a:ext uri="{FF2B5EF4-FFF2-40B4-BE49-F238E27FC236}">
                  <a16:creationId xmlns:a16="http://schemas.microsoft.com/office/drawing/2014/main" id="{1A202085-A194-5062-1B6A-C43E3E4E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93" y="1471468"/>
              <a:ext cx="4394079" cy="4394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4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Nuestra tierra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cambiando</a:t>
            </a:r>
            <a:r>
              <a:rPr lang="en-GB" dirty="0"/>
              <a:t>…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BAB3660-AED1-8B4A-B0CC-939DFF9DA139}"/>
              </a:ext>
            </a:extLst>
          </p:cNvPr>
          <p:cNvGrpSpPr/>
          <p:nvPr/>
        </p:nvGrpSpPr>
        <p:grpSpPr>
          <a:xfrm>
            <a:off x="2575226" y="1517851"/>
            <a:ext cx="7041548" cy="4608512"/>
            <a:chOff x="2551252" y="1517851"/>
            <a:chExt cx="7041548" cy="46085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5DA774-C098-E249-2390-D31E9212FB84}"/>
                </a:ext>
              </a:extLst>
            </p:cNvPr>
            <p:cNvGrpSpPr/>
            <p:nvPr/>
          </p:nvGrpSpPr>
          <p:grpSpPr>
            <a:xfrm>
              <a:off x="4984800" y="1517851"/>
              <a:ext cx="4608000" cy="4608512"/>
              <a:chOff x="2231932" y="1364251"/>
              <a:chExt cx="4608000" cy="460851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760F5A2-2FFF-7589-550C-EDC97BB5D5A3}"/>
                  </a:ext>
                </a:extLst>
              </p:cNvPr>
              <p:cNvSpPr/>
              <p:nvPr/>
            </p:nvSpPr>
            <p:spPr>
              <a:xfrm>
                <a:off x="2231932" y="1364251"/>
                <a:ext cx="4608000" cy="4608512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aseline="30000" dirty="0" err="1"/>
              </a:p>
            </p:txBody>
          </p:sp>
          <p:pic>
            <p:nvPicPr>
              <p:cNvPr id="6" name="Picture 5" descr="A planet earth with clouds and water&#10;&#10;AI-generated content may be incorrect.">
                <a:extLst>
                  <a:ext uri="{FF2B5EF4-FFF2-40B4-BE49-F238E27FC236}">
                    <a16:creationId xmlns:a16="http://schemas.microsoft.com/office/drawing/2014/main" id="{1A202085-A194-5062-1B6A-C43E3E4E7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8893" y="1471468"/>
                <a:ext cx="4394079" cy="4394079"/>
              </a:xfrm>
              <a:prstGeom prst="rect">
                <a:avLst/>
              </a:prstGeom>
            </p:spPr>
          </p:pic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408D7F9-40C3-10D5-0B7F-5B6B57F3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1252" y="1517851"/>
              <a:ext cx="1557873" cy="4608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4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aspecto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 – El </a:t>
            </a:r>
            <a:r>
              <a:rPr lang="en-GB" dirty="0" err="1"/>
              <a:t>Ártico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olar bear on an ice floe&#10;&#10;AI-generated content may be incorrect.">
            <a:extLst>
              <a:ext uri="{FF2B5EF4-FFF2-40B4-BE49-F238E27FC236}">
                <a16:creationId xmlns:a16="http://schemas.microsoft.com/office/drawing/2014/main" id="{5580BF92-D733-A169-4B59-EEC948673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7" y="1231201"/>
            <a:ext cx="12219207" cy="49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aspecto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 – El </a:t>
            </a:r>
            <a:r>
              <a:rPr lang="en-GB" dirty="0" err="1"/>
              <a:t>Ártico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ebergs in the water with the sun shining through the clouds&#10;&#10;AI-generated content may be incorrect.">
            <a:extLst>
              <a:ext uri="{FF2B5EF4-FFF2-40B4-BE49-F238E27FC236}">
                <a16:creationId xmlns:a16="http://schemas.microsoft.com/office/drawing/2014/main" id="{660B8C13-8650-8808-E5CA-0316E0810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1200"/>
            <a:ext cx="121920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es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ee in the middle of a cracked area&#10;&#10;AI-generated content may be incorrect.">
            <a:extLst>
              <a:ext uri="{FF2B5EF4-FFF2-40B4-BE49-F238E27FC236}">
                <a16:creationId xmlns:a16="http://schemas.microsoft.com/office/drawing/2014/main" id="{DDAB6F2B-FD6F-501A-4769-875262D2B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6799"/>
            <a:ext cx="122184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s-ES" dirty="0"/>
              <a:t>¿Cuál es la causa del cambio climático?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938992"/>
          </a:xfrm>
        </p:spPr>
        <p:txBody>
          <a:bodyPr/>
          <a:lstStyle/>
          <a:p>
            <a:r>
              <a:rPr lang="en-GB" b="1" dirty="0"/>
              <a:t>ACTIVIDAD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podemos</a:t>
            </a:r>
            <a:r>
              <a:rPr lang="en-GB" dirty="0"/>
              <a:t> </a:t>
            </a: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nosotros</a:t>
            </a:r>
            <a:r>
              <a:rPr lang="en-GB" dirty="0"/>
              <a:t>?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4F842A-AFBA-A476-6D96-40716230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3449" y="1421515"/>
            <a:ext cx="3106002" cy="32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 err="1"/>
              <a:t>Entonces</a:t>
            </a:r>
            <a:r>
              <a:rPr lang="en-GB" dirty="0"/>
              <a:t>,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puedes</a:t>
            </a:r>
            <a:r>
              <a:rPr lang="en-GB" dirty="0"/>
              <a:t> </a:t>
            </a:r>
            <a:r>
              <a:rPr lang="en-GB" dirty="0" err="1"/>
              <a:t>colaborar</a:t>
            </a:r>
            <a:r>
              <a:rPr lang="en-GB" dirty="0"/>
              <a:t> </a:t>
            </a:r>
            <a:r>
              <a:rPr lang="en-GB" dirty="0" err="1"/>
              <a:t>tú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A33A2E-2469-1B42-04BD-6266FC9A0D23}"/>
              </a:ext>
            </a:extLst>
          </p:cNvPr>
          <p:cNvSpPr/>
          <p:nvPr/>
        </p:nvSpPr>
        <p:spPr>
          <a:xfrm>
            <a:off x="130342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D05DC6-ADE6-BE20-2CCE-42E932AAB374}"/>
              </a:ext>
            </a:extLst>
          </p:cNvPr>
          <p:cNvSpPr/>
          <p:nvPr/>
        </p:nvSpPr>
        <p:spPr>
          <a:xfrm>
            <a:off x="467400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575C34-CA07-D522-F23F-4BDC28153816}"/>
              </a:ext>
            </a:extLst>
          </p:cNvPr>
          <p:cNvSpPr/>
          <p:nvPr/>
        </p:nvSpPr>
        <p:spPr>
          <a:xfrm>
            <a:off x="8044580" y="1967757"/>
            <a:ext cx="459404" cy="414296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4925395"/>
            <a:ext cx="3128880" cy="443198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Consume </a:t>
            </a:r>
            <a:r>
              <a:rPr lang="en-GB" sz="1600" b="1" dirty="0" err="1"/>
              <a:t>menos</a:t>
            </a:r>
            <a:r>
              <a:rPr lang="en-GB" sz="1600" b="1" dirty="0"/>
              <a:t> </a:t>
            </a:r>
            <a:r>
              <a:rPr lang="en-GB" sz="1600" b="1" dirty="0" err="1"/>
              <a:t>electridad</a:t>
            </a:r>
            <a:r>
              <a:rPr lang="en-GB" sz="1600" b="1" dirty="0"/>
              <a:t> o de un </a:t>
            </a:r>
            <a:r>
              <a:rPr lang="en-GB" sz="1600" b="1" dirty="0" err="1"/>
              <a:t>tipo</a:t>
            </a:r>
            <a:r>
              <a:rPr lang="en-GB" sz="1600" b="1" dirty="0"/>
              <a:t> </a:t>
            </a:r>
            <a:r>
              <a:rPr lang="en-GB" sz="1600" b="1" dirty="0" err="1"/>
              <a:t>diferente</a:t>
            </a:r>
            <a:r>
              <a:rPr lang="en-GB" sz="1600" b="1" dirty="0"/>
              <a:t>.</a:t>
            </a:r>
            <a:endParaRPr lang="en-GB" sz="1600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3156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 err="1"/>
              <a:t>Utiliza</a:t>
            </a:r>
            <a:r>
              <a:rPr lang="en-GB" sz="1600" b="1" dirty="0"/>
              <a:t> </a:t>
            </a:r>
            <a:r>
              <a:rPr lang="en-GB" sz="1600" b="1" dirty="0" err="1"/>
              <a:t>menos</a:t>
            </a:r>
            <a:r>
              <a:rPr lang="en-GB" sz="1600" b="1" dirty="0"/>
              <a:t> </a:t>
            </a:r>
            <a:r>
              <a:rPr lang="en-GB" sz="1600" b="1" dirty="0" err="1"/>
              <a:t>el</a:t>
            </a:r>
            <a:r>
              <a:rPr lang="en-GB" sz="1600" b="1" dirty="0"/>
              <a:t> </a:t>
            </a:r>
            <a:r>
              <a:rPr lang="en-GB" sz="1600" b="1" dirty="0" err="1"/>
              <a:t>coche</a:t>
            </a:r>
            <a:r>
              <a:rPr lang="en-GB" sz="1600" b="1" dirty="0"/>
              <a:t>.</a:t>
            </a:r>
            <a:endParaRPr lang="en-GB" sz="1600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Come </a:t>
            </a:r>
            <a:r>
              <a:rPr lang="en-GB" sz="1600" b="1" dirty="0" err="1"/>
              <a:t>menos</a:t>
            </a:r>
            <a:r>
              <a:rPr lang="en-GB" sz="1600" b="1" dirty="0"/>
              <a:t> carne.</a:t>
            </a:r>
            <a:endParaRPr lang="en-GB" sz="1600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3CD117A-807F-F846-62D4-B838C6C8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72" y="2282617"/>
            <a:ext cx="2402618" cy="1996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0ADF309-3CB2-A17B-C4EF-5C13ABAB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3078" y="2188687"/>
            <a:ext cx="2465844" cy="209296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9A08438-EF13-F666-96F2-FD950B51E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02" y="2141419"/>
            <a:ext cx="2717860" cy="2142818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Protegiendo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planeta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40836"/>
      </p:ext>
    </p:extLst>
  </p:cSld>
  <p:clrMapOvr>
    <a:masterClrMapping/>
  </p:clrMapOvr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7790</TotalTime>
  <Words>159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9</cp:revision>
  <dcterms:created xsi:type="dcterms:W3CDTF">2025-02-27T14:09:36Z</dcterms:created>
  <dcterms:modified xsi:type="dcterms:W3CDTF">2025-09-10T11:00:49Z</dcterms:modified>
</cp:coreProperties>
</file>